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0" r:id="rId4"/>
    <p:sldId id="257" r:id="rId5"/>
    <p:sldId id="258" r:id="rId6"/>
    <p:sldId id="261" r:id="rId7"/>
    <p:sldId id="262" r:id="rId8"/>
    <p:sldId id="263" r:id="rId9"/>
    <p:sldId id="264" r:id="rId10"/>
    <p:sldId id="267" r:id="rId11"/>
    <p:sldId id="269" r:id="rId12"/>
    <p:sldId id="266" r:id="rId13"/>
    <p:sldId id="270" r:id="rId14"/>
    <p:sldId id="273" r:id="rId15"/>
    <p:sldId id="274" r:id="rId16"/>
    <p:sldId id="275" r:id="rId17"/>
    <p:sldId id="276" r:id="rId18"/>
    <p:sldId id="277" r:id="rId19"/>
    <p:sldId id="278" r:id="rId20"/>
    <p:sldId id="268" r:id="rId21"/>
    <p:sldId id="282" r:id="rId22"/>
    <p:sldId id="284" r:id="rId23"/>
    <p:sldId id="285" r:id="rId24"/>
    <p:sldId id="331" r:id="rId25"/>
    <p:sldId id="328" r:id="rId26"/>
    <p:sldId id="283" r:id="rId27"/>
    <p:sldId id="272" r:id="rId28"/>
    <p:sldId id="279" r:id="rId29"/>
    <p:sldId id="280" r:id="rId30"/>
    <p:sldId id="281" r:id="rId31"/>
    <p:sldId id="287" r:id="rId32"/>
    <p:sldId id="288" r:id="rId33"/>
    <p:sldId id="289" r:id="rId34"/>
    <p:sldId id="290" r:id="rId35"/>
    <p:sldId id="292" r:id="rId36"/>
    <p:sldId id="293" r:id="rId37"/>
    <p:sldId id="294" r:id="rId38"/>
    <p:sldId id="291" r:id="rId39"/>
    <p:sldId id="295" r:id="rId40"/>
    <p:sldId id="296" r:id="rId41"/>
    <p:sldId id="297" r:id="rId42"/>
    <p:sldId id="298" r:id="rId43"/>
    <p:sldId id="312" r:id="rId44"/>
    <p:sldId id="313" r:id="rId45"/>
    <p:sldId id="314" r:id="rId46"/>
    <p:sldId id="315" r:id="rId47"/>
    <p:sldId id="316" r:id="rId48"/>
    <p:sldId id="317" r:id="rId49"/>
    <p:sldId id="318" r:id="rId50"/>
    <p:sldId id="319" r:id="rId51"/>
    <p:sldId id="320" r:id="rId52"/>
    <p:sldId id="321" r:id="rId53"/>
    <p:sldId id="322" r:id="rId54"/>
    <p:sldId id="323" r:id="rId55"/>
    <p:sldId id="324" r:id="rId56"/>
    <p:sldId id="325" r:id="rId57"/>
    <p:sldId id="299" r:id="rId58"/>
    <p:sldId id="300" r:id="rId59"/>
    <p:sldId id="326" r:id="rId60"/>
    <p:sldId id="327" r:id="rId61"/>
    <p:sldId id="286" r:id="rId62"/>
    <p:sldId id="330" r:id="rId63"/>
    <p:sldId id="329"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4B4F"/>
    <a:srgbClr val="FECE02"/>
    <a:srgbClr val="003C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9157" autoAdjust="0"/>
    <p:restoredTop sz="94660"/>
  </p:normalViewPr>
  <p:slideViewPr>
    <p:cSldViewPr snapToGrid="0">
      <p:cViewPr varScale="1">
        <p:scale>
          <a:sx n="29" d="100"/>
          <a:sy n="29" d="100"/>
        </p:scale>
        <p:origin x="84" y="9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PH"/>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PH"/>
          </a:p>
        </p:txBody>
      </p:sp>
      <p:sp>
        <p:nvSpPr>
          <p:cNvPr id="4" name="Date Placeholder 3"/>
          <p:cNvSpPr>
            <a:spLocks noGrp="1"/>
          </p:cNvSpPr>
          <p:nvPr>
            <p:ph type="dt" sz="half" idx="10"/>
          </p:nvPr>
        </p:nvSpPr>
        <p:spPr/>
        <p:txBody>
          <a:bodyPr/>
          <a:lstStyle/>
          <a:p>
            <a:fld id="{4071318C-BE08-463F-8619-AF8D492C2CF4}" type="datetimeFigureOut">
              <a:rPr lang="en-PH" smtClean="0"/>
              <a:t>5/7/2020</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0EAC0D96-11B9-431D-B708-CA0FBD358526}" type="slidenum">
              <a:rPr lang="en-PH" smtClean="0"/>
              <a:t>‹#›</a:t>
            </a:fld>
            <a:endParaRPr lang="en-PH"/>
          </a:p>
        </p:txBody>
      </p:sp>
    </p:spTree>
    <p:extLst>
      <p:ext uri="{BB962C8B-B14F-4D97-AF65-F5344CB8AC3E}">
        <p14:creationId xmlns:p14="http://schemas.microsoft.com/office/powerpoint/2010/main" val="1528558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PH"/>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4" name="Date Placeholder 3"/>
          <p:cNvSpPr>
            <a:spLocks noGrp="1"/>
          </p:cNvSpPr>
          <p:nvPr>
            <p:ph type="dt" sz="half" idx="10"/>
          </p:nvPr>
        </p:nvSpPr>
        <p:spPr/>
        <p:txBody>
          <a:bodyPr/>
          <a:lstStyle/>
          <a:p>
            <a:fld id="{4071318C-BE08-463F-8619-AF8D492C2CF4}" type="datetimeFigureOut">
              <a:rPr lang="en-PH" smtClean="0"/>
              <a:t>5/7/2020</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0EAC0D96-11B9-431D-B708-CA0FBD358526}" type="slidenum">
              <a:rPr lang="en-PH" smtClean="0"/>
              <a:t>‹#›</a:t>
            </a:fld>
            <a:endParaRPr lang="en-PH"/>
          </a:p>
        </p:txBody>
      </p:sp>
    </p:spTree>
    <p:extLst>
      <p:ext uri="{BB962C8B-B14F-4D97-AF65-F5344CB8AC3E}">
        <p14:creationId xmlns:p14="http://schemas.microsoft.com/office/powerpoint/2010/main" val="2456313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PH"/>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4" name="Date Placeholder 3"/>
          <p:cNvSpPr>
            <a:spLocks noGrp="1"/>
          </p:cNvSpPr>
          <p:nvPr>
            <p:ph type="dt" sz="half" idx="10"/>
          </p:nvPr>
        </p:nvSpPr>
        <p:spPr/>
        <p:txBody>
          <a:bodyPr/>
          <a:lstStyle/>
          <a:p>
            <a:fld id="{4071318C-BE08-463F-8619-AF8D492C2CF4}" type="datetimeFigureOut">
              <a:rPr lang="en-PH" smtClean="0"/>
              <a:t>5/7/2020</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0EAC0D96-11B9-431D-B708-CA0FBD358526}" type="slidenum">
              <a:rPr lang="en-PH" smtClean="0"/>
              <a:t>‹#›</a:t>
            </a:fld>
            <a:endParaRPr lang="en-PH"/>
          </a:p>
        </p:txBody>
      </p:sp>
    </p:spTree>
    <p:extLst>
      <p:ext uri="{BB962C8B-B14F-4D97-AF65-F5344CB8AC3E}">
        <p14:creationId xmlns:p14="http://schemas.microsoft.com/office/powerpoint/2010/main" val="864171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PH"/>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4" name="Date Placeholder 3"/>
          <p:cNvSpPr>
            <a:spLocks noGrp="1"/>
          </p:cNvSpPr>
          <p:nvPr>
            <p:ph type="dt" sz="half" idx="10"/>
          </p:nvPr>
        </p:nvSpPr>
        <p:spPr/>
        <p:txBody>
          <a:bodyPr/>
          <a:lstStyle/>
          <a:p>
            <a:fld id="{4071318C-BE08-463F-8619-AF8D492C2CF4}" type="datetimeFigureOut">
              <a:rPr lang="en-PH" smtClean="0"/>
              <a:t>5/7/2020</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0EAC0D96-11B9-431D-B708-CA0FBD358526}" type="slidenum">
              <a:rPr lang="en-PH" smtClean="0"/>
              <a:t>‹#›</a:t>
            </a:fld>
            <a:endParaRPr lang="en-PH"/>
          </a:p>
        </p:txBody>
      </p:sp>
    </p:spTree>
    <p:extLst>
      <p:ext uri="{BB962C8B-B14F-4D97-AF65-F5344CB8AC3E}">
        <p14:creationId xmlns:p14="http://schemas.microsoft.com/office/powerpoint/2010/main" val="3245547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PH"/>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071318C-BE08-463F-8619-AF8D492C2CF4}" type="datetimeFigureOut">
              <a:rPr lang="en-PH" smtClean="0"/>
              <a:t>5/7/2020</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0EAC0D96-11B9-431D-B708-CA0FBD358526}" type="slidenum">
              <a:rPr lang="en-PH" smtClean="0"/>
              <a:t>‹#›</a:t>
            </a:fld>
            <a:endParaRPr lang="en-PH"/>
          </a:p>
        </p:txBody>
      </p:sp>
    </p:spTree>
    <p:extLst>
      <p:ext uri="{BB962C8B-B14F-4D97-AF65-F5344CB8AC3E}">
        <p14:creationId xmlns:p14="http://schemas.microsoft.com/office/powerpoint/2010/main" val="3167448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PH"/>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5" name="Date Placeholder 4"/>
          <p:cNvSpPr>
            <a:spLocks noGrp="1"/>
          </p:cNvSpPr>
          <p:nvPr>
            <p:ph type="dt" sz="half" idx="10"/>
          </p:nvPr>
        </p:nvSpPr>
        <p:spPr/>
        <p:txBody>
          <a:bodyPr/>
          <a:lstStyle/>
          <a:p>
            <a:fld id="{4071318C-BE08-463F-8619-AF8D492C2CF4}" type="datetimeFigureOut">
              <a:rPr lang="en-PH" smtClean="0"/>
              <a:t>5/7/2020</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0EAC0D96-11B9-431D-B708-CA0FBD358526}" type="slidenum">
              <a:rPr lang="en-PH" smtClean="0"/>
              <a:t>‹#›</a:t>
            </a:fld>
            <a:endParaRPr lang="en-PH"/>
          </a:p>
        </p:txBody>
      </p:sp>
    </p:spTree>
    <p:extLst>
      <p:ext uri="{BB962C8B-B14F-4D97-AF65-F5344CB8AC3E}">
        <p14:creationId xmlns:p14="http://schemas.microsoft.com/office/powerpoint/2010/main" val="39236966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PH"/>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7" name="Date Placeholder 6"/>
          <p:cNvSpPr>
            <a:spLocks noGrp="1"/>
          </p:cNvSpPr>
          <p:nvPr>
            <p:ph type="dt" sz="half" idx="10"/>
          </p:nvPr>
        </p:nvSpPr>
        <p:spPr/>
        <p:txBody>
          <a:bodyPr/>
          <a:lstStyle/>
          <a:p>
            <a:fld id="{4071318C-BE08-463F-8619-AF8D492C2CF4}" type="datetimeFigureOut">
              <a:rPr lang="en-PH" smtClean="0"/>
              <a:t>5/7/2020</a:t>
            </a:fld>
            <a:endParaRPr lang="en-PH"/>
          </a:p>
        </p:txBody>
      </p:sp>
      <p:sp>
        <p:nvSpPr>
          <p:cNvPr id="8" name="Footer Placeholder 7"/>
          <p:cNvSpPr>
            <a:spLocks noGrp="1"/>
          </p:cNvSpPr>
          <p:nvPr>
            <p:ph type="ftr" sz="quarter" idx="11"/>
          </p:nvPr>
        </p:nvSpPr>
        <p:spPr/>
        <p:txBody>
          <a:bodyPr/>
          <a:lstStyle/>
          <a:p>
            <a:endParaRPr lang="en-PH"/>
          </a:p>
        </p:txBody>
      </p:sp>
      <p:sp>
        <p:nvSpPr>
          <p:cNvPr id="9" name="Slide Number Placeholder 8"/>
          <p:cNvSpPr>
            <a:spLocks noGrp="1"/>
          </p:cNvSpPr>
          <p:nvPr>
            <p:ph type="sldNum" sz="quarter" idx="12"/>
          </p:nvPr>
        </p:nvSpPr>
        <p:spPr/>
        <p:txBody>
          <a:bodyPr/>
          <a:lstStyle/>
          <a:p>
            <a:fld id="{0EAC0D96-11B9-431D-B708-CA0FBD358526}" type="slidenum">
              <a:rPr lang="en-PH" smtClean="0"/>
              <a:t>‹#›</a:t>
            </a:fld>
            <a:endParaRPr lang="en-PH"/>
          </a:p>
        </p:txBody>
      </p:sp>
    </p:spTree>
    <p:extLst>
      <p:ext uri="{BB962C8B-B14F-4D97-AF65-F5344CB8AC3E}">
        <p14:creationId xmlns:p14="http://schemas.microsoft.com/office/powerpoint/2010/main" val="7775027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PH"/>
          </a:p>
        </p:txBody>
      </p:sp>
      <p:sp>
        <p:nvSpPr>
          <p:cNvPr id="3" name="Date Placeholder 2"/>
          <p:cNvSpPr>
            <a:spLocks noGrp="1"/>
          </p:cNvSpPr>
          <p:nvPr>
            <p:ph type="dt" sz="half" idx="10"/>
          </p:nvPr>
        </p:nvSpPr>
        <p:spPr/>
        <p:txBody>
          <a:bodyPr/>
          <a:lstStyle/>
          <a:p>
            <a:fld id="{4071318C-BE08-463F-8619-AF8D492C2CF4}" type="datetimeFigureOut">
              <a:rPr lang="en-PH" smtClean="0"/>
              <a:t>5/7/2020</a:t>
            </a:fld>
            <a:endParaRPr lang="en-PH"/>
          </a:p>
        </p:txBody>
      </p:sp>
      <p:sp>
        <p:nvSpPr>
          <p:cNvPr id="4" name="Footer Placeholder 3"/>
          <p:cNvSpPr>
            <a:spLocks noGrp="1"/>
          </p:cNvSpPr>
          <p:nvPr>
            <p:ph type="ftr" sz="quarter" idx="11"/>
          </p:nvPr>
        </p:nvSpPr>
        <p:spPr/>
        <p:txBody>
          <a:bodyPr/>
          <a:lstStyle/>
          <a:p>
            <a:endParaRPr lang="en-PH"/>
          </a:p>
        </p:txBody>
      </p:sp>
      <p:sp>
        <p:nvSpPr>
          <p:cNvPr id="5" name="Slide Number Placeholder 4"/>
          <p:cNvSpPr>
            <a:spLocks noGrp="1"/>
          </p:cNvSpPr>
          <p:nvPr>
            <p:ph type="sldNum" sz="quarter" idx="12"/>
          </p:nvPr>
        </p:nvSpPr>
        <p:spPr/>
        <p:txBody>
          <a:bodyPr/>
          <a:lstStyle/>
          <a:p>
            <a:fld id="{0EAC0D96-11B9-431D-B708-CA0FBD358526}" type="slidenum">
              <a:rPr lang="en-PH" smtClean="0"/>
              <a:t>‹#›</a:t>
            </a:fld>
            <a:endParaRPr lang="en-PH"/>
          </a:p>
        </p:txBody>
      </p:sp>
    </p:spTree>
    <p:extLst>
      <p:ext uri="{BB962C8B-B14F-4D97-AF65-F5344CB8AC3E}">
        <p14:creationId xmlns:p14="http://schemas.microsoft.com/office/powerpoint/2010/main" val="3102788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71318C-BE08-463F-8619-AF8D492C2CF4}" type="datetimeFigureOut">
              <a:rPr lang="en-PH" smtClean="0"/>
              <a:t>5/7/2020</a:t>
            </a:fld>
            <a:endParaRPr lang="en-PH"/>
          </a:p>
        </p:txBody>
      </p:sp>
      <p:sp>
        <p:nvSpPr>
          <p:cNvPr id="3" name="Footer Placeholder 2"/>
          <p:cNvSpPr>
            <a:spLocks noGrp="1"/>
          </p:cNvSpPr>
          <p:nvPr>
            <p:ph type="ftr" sz="quarter" idx="11"/>
          </p:nvPr>
        </p:nvSpPr>
        <p:spPr/>
        <p:txBody>
          <a:bodyPr/>
          <a:lstStyle/>
          <a:p>
            <a:endParaRPr lang="en-PH"/>
          </a:p>
        </p:txBody>
      </p:sp>
      <p:sp>
        <p:nvSpPr>
          <p:cNvPr id="4" name="Slide Number Placeholder 3"/>
          <p:cNvSpPr>
            <a:spLocks noGrp="1"/>
          </p:cNvSpPr>
          <p:nvPr>
            <p:ph type="sldNum" sz="quarter" idx="12"/>
          </p:nvPr>
        </p:nvSpPr>
        <p:spPr/>
        <p:txBody>
          <a:bodyPr/>
          <a:lstStyle/>
          <a:p>
            <a:fld id="{0EAC0D96-11B9-431D-B708-CA0FBD358526}" type="slidenum">
              <a:rPr lang="en-PH" smtClean="0"/>
              <a:t>‹#›</a:t>
            </a:fld>
            <a:endParaRPr lang="en-PH"/>
          </a:p>
        </p:txBody>
      </p:sp>
    </p:spTree>
    <p:extLst>
      <p:ext uri="{BB962C8B-B14F-4D97-AF65-F5344CB8AC3E}">
        <p14:creationId xmlns:p14="http://schemas.microsoft.com/office/powerpoint/2010/main" val="451212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PH"/>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071318C-BE08-463F-8619-AF8D492C2CF4}" type="datetimeFigureOut">
              <a:rPr lang="en-PH" smtClean="0"/>
              <a:t>5/7/2020</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0EAC0D96-11B9-431D-B708-CA0FBD358526}" type="slidenum">
              <a:rPr lang="en-PH" smtClean="0"/>
              <a:t>‹#›</a:t>
            </a:fld>
            <a:endParaRPr lang="en-PH"/>
          </a:p>
        </p:txBody>
      </p:sp>
    </p:spTree>
    <p:extLst>
      <p:ext uri="{BB962C8B-B14F-4D97-AF65-F5344CB8AC3E}">
        <p14:creationId xmlns:p14="http://schemas.microsoft.com/office/powerpoint/2010/main" val="1273872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PH"/>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071318C-BE08-463F-8619-AF8D492C2CF4}" type="datetimeFigureOut">
              <a:rPr lang="en-PH" smtClean="0"/>
              <a:t>5/7/2020</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0EAC0D96-11B9-431D-B708-CA0FBD358526}" type="slidenum">
              <a:rPr lang="en-PH" smtClean="0"/>
              <a:t>‹#›</a:t>
            </a:fld>
            <a:endParaRPr lang="en-PH"/>
          </a:p>
        </p:txBody>
      </p:sp>
    </p:spTree>
    <p:extLst>
      <p:ext uri="{BB962C8B-B14F-4D97-AF65-F5344CB8AC3E}">
        <p14:creationId xmlns:p14="http://schemas.microsoft.com/office/powerpoint/2010/main" val="34621123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PH"/>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71318C-BE08-463F-8619-AF8D492C2CF4}" type="datetimeFigureOut">
              <a:rPr lang="en-PH" smtClean="0"/>
              <a:t>5/7/2020</a:t>
            </a:fld>
            <a:endParaRPr lang="en-P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AC0D96-11B9-431D-B708-CA0FBD358526}" type="slidenum">
              <a:rPr lang="en-PH" smtClean="0"/>
              <a:t>‹#›</a:t>
            </a:fld>
            <a:endParaRPr lang="en-PH"/>
          </a:p>
        </p:txBody>
      </p:sp>
    </p:spTree>
    <p:extLst>
      <p:ext uri="{BB962C8B-B14F-4D97-AF65-F5344CB8AC3E}">
        <p14:creationId xmlns:p14="http://schemas.microsoft.com/office/powerpoint/2010/main" val="404870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14.gif"/></Relationships>
</file>

<file path=ppt/slides/_rels/slide13.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16.gif"/></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2.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5.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5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5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5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61.xml.rels><?xml version="1.0" encoding="UTF-8" standalone="yes"?>
<Relationships xmlns="http://schemas.openxmlformats.org/package/2006/relationships"><Relationship Id="rId2" Type="http://schemas.openxmlformats.org/officeDocument/2006/relationships/image" Target="../media/image97.gi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mtala3t/Super-Mario-Java-2D-Game" TargetMode="External"/><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PH" dirty="0"/>
          </a:p>
        </p:txBody>
      </p:sp>
      <p:sp>
        <p:nvSpPr>
          <p:cNvPr id="3" name="Subtitle 2"/>
          <p:cNvSpPr>
            <a:spLocks noGrp="1"/>
          </p:cNvSpPr>
          <p:nvPr>
            <p:ph type="subTitle" idx="1"/>
          </p:nvPr>
        </p:nvSpPr>
        <p:spPr/>
        <p:txBody>
          <a:bodyPr/>
          <a:lstStyle/>
          <a:p>
            <a:endParaRPr lang="en-PH"/>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108431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 344054] | Gravity Falls | Know Your Mem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02847"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ound Diagonal Corner Rectangle 4"/>
          <p:cNvSpPr/>
          <p:nvPr/>
        </p:nvSpPr>
        <p:spPr>
          <a:xfrm>
            <a:off x="952500" y="495300"/>
            <a:ext cx="10287000" cy="5992132"/>
          </a:xfrm>
          <a:prstGeom prst="round2Diag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lvl="0" fontAlgn="base"/>
            <a:r>
              <a:rPr lang="en-PH" sz="2400" b="1" dirty="0" smtClean="0">
                <a:solidFill>
                  <a:schemeClr val="tx1"/>
                </a:solidFill>
                <a:latin typeface="Comic Sans MS" panose="030F0702030302020204" pitchFamily="66" charset="0"/>
              </a:rPr>
              <a:t>During </a:t>
            </a:r>
            <a:r>
              <a:rPr lang="en-PH" sz="2400" b="1" dirty="0">
                <a:solidFill>
                  <a:schemeClr val="tx1"/>
                </a:solidFill>
                <a:latin typeface="Comic Sans MS" panose="030F0702030302020204" pitchFamily="66" charset="0"/>
              </a:rPr>
              <a:t>their stay in the woods, Dipper and her sister found a journal book which tells the secret mysteries of Gravity falls and unravel the different local mysteries happened in the sleepy town. A long their adventure the twin suddenly unleash Bill Cipher and lead the town to chaos. In able to defeat bill they must find the 10 symbols to complete the Zodiac wheel. The goal of the game is for the user to control and help the twins to </a:t>
            </a:r>
            <a:r>
              <a:rPr lang="en-PH" sz="2400" b="1" dirty="0" smtClean="0">
                <a:solidFill>
                  <a:schemeClr val="tx1"/>
                </a:solidFill>
                <a:latin typeface="Comic Sans MS" panose="030F0702030302020204" pitchFamily="66" charset="0"/>
              </a:rPr>
              <a:t>find the </a:t>
            </a:r>
            <a:r>
              <a:rPr lang="en-PH" sz="2400" b="1" dirty="0">
                <a:solidFill>
                  <a:schemeClr val="tx1"/>
                </a:solidFill>
                <a:latin typeface="Comic Sans MS" panose="030F0702030302020204" pitchFamily="66" charset="0"/>
              </a:rPr>
              <a:t>symbols of each person that correlates with a symbol stands in a drawn version of the zodiac wheel. </a:t>
            </a:r>
          </a:p>
        </p:txBody>
      </p:sp>
    </p:spTree>
    <p:extLst>
      <p:ext uri="{BB962C8B-B14F-4D97-AF65-F5344CB8AC3E}">
        <p14:creationId xmlns:p14="http://schemas.microsoft.com/office/powerpoint/2010/main" val="28620781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0246" t="-1" r="30644" b="-5339"/>
          <a:stretch/>
        </p:blipFill>
        <p:spPr>
          <a:xfrm>
            <a:off x="-21771" y="-73742"/>
            <a:ext cx="12170228" cy="7301856"/>
          </a:xfrm>
        </p:spPr>
      </p:pic>
      <p:sp>
        <p:nvSpPr>
          <p:cNvPr id="2" name="Title 1"/>
          <p:cNvSpPr>
            <a:spLocks noGrp="1"/>
          </p:cNvSpPr>
          <p:nvPr>
            <p:ph type="title"/>
          </p:nvPr>
        </p:nvSpPr>
        <p:spPr/>
        <p:txBody>
          <a:bodyPr/>
          <a:lstStyle/>
          <a:p>
            <a:endParaRPr lang="en-PH"/>
          </a:p>
        </p:txBody>
      </p:sp>
      <p:sp>
        <p:nvSpPr>
          <p:cNvPr id="5" name="Round Diagonal Corner Rectangle 4"/>
          <p:cNvSpPr/>
          <p:nvPr/>
        </p:nvSpPr>
        <p:spPr>
          <a:xfrm>
            <a:off x="667090" y="384294"/>
            <a:ext cx="10792505" cy="5992132"/>
          </a:xfrm>
          <a:prstGeom prst="round2DiagRect">
            <a:avLst/>
          </a:prstGeom>
          <a:solidFill>
            <a:schemeClr val="accent4">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marR="0" lvl="0" indent="-342900" algn="just">
              <a:lnSpc>
                <a:spcPct val="107000"/>
              </a:lnSpc>
              <a:spcBef>
                <a:spcPts val="0"/>
              </a:spcBef>
              <a:spcAft>
                <a:spcPts val="0"/>
              </a:spcAft>
              <a:buFont typeface="Wingdings" panose="05000000000000000000" pitchFamily="2" charset="2"/>
              <a:buChar char=""/>
            </a:pPr>
            <a:endParaRPr lang="en-PH" sz="2000" u="none" strike="noStrike" dirty="0">
              <a:solidFill>
                <a:schemeClr val="tx1">
                  <a:lumMod val="95000"/>
                  <a:lumOff val="5000"/>
                </a:schemeClr>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p:txBody>
      </p:sp>
      <p:sp>
        <p:nvSpPr>
          <p:cNvPr id="7" name="TextBox 6"/>
          <p:cNvSpPr txBox="1"/>
          <p:nvPr/>
        </p:nvSpPr>
        <p:spPr>
          <a:xfrm>
            <a:off x="6297935" y="2366440"/>
            <a:ext cx="4467225" cy="2529154"/>
          </a:xfrm>
          <a:prstGeom prst="rect">
            <a:avLst/>
          </a:prstGeom>
          <a:noFill/>
        </p:spPr>
        <p:txBody>
          <a:bodyPr wrap="square" rtlCol="0">
            <a:spAutoFit/>
          </a:bodyPr>
          <a:lstStyle/>
          <a:p>
            <a:pPr marL="342900" marR="0" lvl="0" indent="-342900" algn="just">
              <a:lnSpc>
                <a:spcPct val="107000"/>
              </a:lnSpc>
              <a:spcBef>
                <a:spcPts val="0"/>
              </a:spcBef>
              <a:spcAft>
                <a:spcPts val="0"/>
              </a:spcAft>
              <a:buFont typeface="Wingdings" panose="05000000000000000000" pitchFamily="2" charset="2"/>
              <a:buChar char=""/>
            </a:pPr>
            <a:endParaRPr lang="en-PH" sz="1600" b="1" dirty="0" smtClean="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fontAlgn="base">
              <a:lnSpc>
                <a:spcPct val="107000"/>
              </a:lnSpc>
              <a:buClr>
                <a:srgbClr val="000000"/>
              </a:buClr>
              <a:buSzPts val="3200"/>
              <a:buFont typeface="Arial" panose="020B0604020202020204" pitchFamily="34" charset="0"/>
              <a:buChar char="▪"/>
            </a:pPr>
            <a:r>
              <a:rPr lang="en-PH" sz="2400" b="1" dirty="0" smtClean="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Zodiac Symbol</a:t>
            </a:r>
            <a:r>
              <a:rPr lang="en-PH" b="1" dirty="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 </a:t>
            </a:r>
            <a:r>
              <a:rPr lang="en-PH" dirty="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is a symbol associated with Bill Cipher and the symbols surrounding him. It is later revealed that this wheel is a prophecy that can be used to defeat him </a:t>
            </a:r>
            <a:endParaRPr lang="en-PH" u="none" strike="noStrike" dirty="0">
              <a:effectLst/>
              <a:uFill>
                <a:solidFill>
                  <a:srgbClr val="000000"/>
                </a:solidFill>
              </a:uFill>
              <a:latin typeface="Comic Sans MS" panose="030F0702030302020204" pitchFamily="66" charset="0"/>
              <a:ea typeface="Calibri" panose="020F0502020204030204" pitchFamily="34" charset="0"/>
              <a:cs typeface="Calibri" panose="020F0502020204030204" pitchFamily="34" charset="0"/>
            </a:endParaRPr>
          </a:p>
        </p:txBody>
      </p:sp>
      <p:sp>
        <p:nvSpPr>
          <p:cNvPr id="11" name="Rectangle 10"/>
          <p:cNvSpPr/>
          <p:nvPr/>
        </p:nvSpPr>
        <p:spPr>
          <a:xfrm>
            <a:off x="3737219" y="598262"/>
            <a:ext cx="4260362" cy="74170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PH"/>
          </a:p>
        </p:txBody>
      </p:sp>
      <p:sp>
        <p:nvSpPr>
          <p:cNvPr id="10" name="TextBox 9"/>
          <p:cNvSpPr txBox="1"/>
          <p:nvPr/>
        </p:nvSpPr>
        <p:spPr>
          <a:xfrm>
            <a:off x="3894504" y="860892"/>
            <a:ext cx="4103077" cy="646331"/>
          </a:xfrm>
          <a:prstGeom prst="rect">
            <a:avLst/>
          </a:prstGeom>
          <a:noFill/>
        </p:spPr>
        <p:txBody>
          <a:bodyPr wrap="square" rtlCol="0">
            <a:spAutoFit/>
          </a:bodyPr>
          <a:lstStyle/>
          <a:p>
            <a:pPr algn="ctr"/>
            <a:r>
              <a:rPr lang="en-PH" dirty="0" smtClean="0">
                <a:latin typeface="Arial Black" panose="020B0A04020102020204" pitchFamily="34" charset="0"/>
              </a:rPr>
              <a:t>ABOUT THE GAME</a:t>
            </a:r>
          </a:p>
          <a:p>
            <a:endParaRPr lang="en-PH"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6502" y="2209351"/>
            <a:ext cx="5541475" cy="3114309"/>
          </a:xfrm>
          <a:prstGeom prst="rect">
            <a:avLst/>
          </a:prstGeom>
        </p:spPr>
      </p:pic>
    </p:spTree>
    <p:extLst>
      <p:ext uri="{BB962C8B-B14F-4D97-AF65-F5344CB8AC3E}">
        <p14:creationId xmlns:p14="http://schemas.microsoft.com/office/powerpoint/2010/main" val="10650799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0246" t="-1" r="30644" b="-5339"/>
          <a:stretch/>
        </p:blipFill>
        <p:spPr>
          <a:xfrm>
            <a:off x="-21771" y="-73742"/>
            <a:ext cx="12170228" cy="7301856"/>
          </a:xfrm>
        </p:spPr>
      </p:pic>
      <p:sp>
        <p:nvSpPr>
          <p:cNvPr id="2" name="Title 1"/>
          <p:cNvSpPr>
            <a:spLocks noGrp="1"/>
          </p:cNvSpPr>
          <p:nvPr>
            <p:ph type="title"/>
          </p:nvPr>
        </p:nvSpPr>
        <p:spPr/>
        <p:txBody>
          <a:bodyPr/>
          <a:lstStyle/>
          <a:p>
            <a:endParaRPr lang="en-PH"/>
          </a:p>
        </p:txBody>
      </p:sp>
      <p:sp>
        <p:nvSpPr>
          <p:cNvPr id="5" name="Round Diagonal Corner Rectangle 4"/>
          <p:cNvSpPr/>
          <p:nvPr/>
        </p:nvSpPr>
        <p:spPr>
          <a:xfrm>
            <a:off x="667090" y="384294"/>
            <a:ext cx="10792505" cy="5992132"/>
          </a:xfrm>
          <a:prstGeom prst="round2DiagRect">
            <a:avLst/>
          </a:prstGeom>
          <a:solidFill>
            <a:schemeClr val="accent4">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marR="0" lvl="0" indent="-342900" algn="just">
              <a:lnSpc>
                <a:spcPct val="107000"/>
              </a:lnSpc>
              <a:spcBef>
                <a:spcPts val="0"/>
              </a:spcBef>
              <a:spcAft>
                <a:spcPts val="0"/>
              </a:spcAft>
              <a:buFont typeface="Wingdings" panose="05000000000000000000" pitchFamily="2" charset="2"/>
              <a:buChar char=""/>
            </a:pPr>
            <a:endParaRPr lang="en-PH" sz="2000" u="none" strike="noStrike" dirty="0">
              <a:solidFill>
                <a:schemeClr val="tx1">
                  <a:lumMod val="95000"/>
                  <a:lumOff val="5000"/>
                </a:schemeClr>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p:txBody>
      </p:sp>
      <p:sp>
        <p:nvSpPr>
          <p:cNvPr id="7" name="TextBox 6"/>
          <p:cNvSpPr txBox="1"/>
          <p:nvPr/>
        </p:nvSpPr>
        <p:spPr>
          <a:xfrm>
            <a:off x="5812971" y="2481942"/>
            <a:ext cx="5138058" cy="2068130"/>
          </a:xfrm>
          <a:prstGeom prst="rect">
            <a:avLst/>
          </a:prstGeom>
          <a:noFill/>
        </p:spPr>
        <p:txBody>
          <a:bodyPr wrap="square" rtlCol="0">
            <a:spAutoFit/>
          </a:bodyPr>
          <a:lstStyle/>
          <a:p>
            <a:pPr marL="342900" marR="0" lvl="0" indent="-342900" algn="just">
              <a:lnSpc>
                <a:spcPct val="107000"/>
              </a:lnSpc>
              <a:spcBef>
                <a:spcPts val="0"/>
              </a:spcBef>
              <a:spcAft>
                <a:spcPts val="0"/>
              </a:spcAft>
              <a:buFont typeface="Wingdings" panose="05000000000000000000" pitchFamily="2" charset="2"/>
              <a:buChar char=""/>
            </a:pPr>
            <a:endParaRPr lang="en-PH" sz="1200" b="1" dirty="0" smtClean="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fontAlgn="base">
              <a:lnSpc>
                <a:spcPct val="107000"/>
              </a:lnSpc>
              <a:buClr>
                <a:srgbClr val="000000"/>
              </a:buClr>
              <a:buSzPts val="3200"/>
              <a:buFont typeface="Arial" panose="020B0604020202020204" pitchFamily="34" charset="0"/>
              <a:buChar char="▪"/>
            </a:pPr>
            <a:r>
              <a:rPr lang="en-PH" b="1" dirty="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Mabel </a:t>
            </a:r>
            <a:r>
              <a:rPr lang="en-PH" b="1" dirty="0" smtClean="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Pines, she</a:t>
            </a:r>
            <a:r>
              <a:rPr lang="en-PH" dirty="0" smtClean="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 </a:t>
            </a:r>
            <a:r>
              <a:rPr lang="en-PH" dirty="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is a 12-year-old girl </a:t>
            </a:r>
            <a:r>
              <a:rPr lang="en-PH" dirty="0" smtClean="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She </a:t>
            </a:r>
            <a:r>
              <a:rPr lang="en-PH" dirty="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takes a much less serious approach to life than her twin brother as she navigates her way around odd, new </a:t>
            </a:r>
            <a:r>
              <a:rPr lang="en-PH" dirty="0" smtClean="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surroundings. </a:t>
            </a:r>
            <a:r>
              <a:rPr lang="en-PH" b="1" dirty="0" smtClean="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 </a:t>
            </a:r>
            <a:r>
              <a:rPr lang="en-PH" dirty="0" smtClean="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the second character in the game.</a:t>
            </a:r>
            <a:endParaRPr lang="en-PH" u="none" strike="noStrike" dirty="0">
              <a:effectLst/>
              <a:uFill>
                <a:solidFill>
                  <a:srgbClr val="000000"/>
                </a:solidFill>
              </a:uFill>
              <a:latin typeface="Comic Sans MS" panose="030F0702030302020204" pitchFamily="66" charset="0"/>
              <a:ea typeface="Calibri" panose="020F0502020204030204" pitchFamily="34" charset="0"/>
              <a:cs typeface="Calibri" panose="020F0502020204030204" pitchFamily="34" charset="0"/>
            </a:endParaRPr>
          </a:p>
        </p:txBody>
      </p:sp>
      <p:sp>
        <p:nvSpPr>
          <p:cNvPr id="11" name="Rectangle 10"/>
          <p:cNvSpPr/>
          <p:nvPr/>
        </p:nvSpPr>
        <p:spPr>
          <a:xfrm>
            <a:off x="3737219" y="598262"/>
            <a:ext cx="4260362" cy="74170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PH"/>
          </a:p>
        </p:txBody>
      </p:sp>
      <p:sp>
        <p:nvSpPr>
          <p:cNvPr id="10" name="TextBox 9"/>
          <p:cNvSpPr txBox="1"/>
          <p:nvPr/>
        </p:nvSpPr>
        <p:spPr>
          <a:xfrm>
            <a:off x="3894504" y="860892"/>
            <a:ext cx="4103077" cy="646331"/>
          </a:xfrm>
          <a:prstGeom prst="rect">
            <a:avLst/>
          </a:prstGeom>
          <a:noFill/>
        </p:spPr>
        <p:txBody>
          <a:bodyPr wrap="square" rtlCol="0">
            <a:spAutoFit/>
          </a:bodyPr>
          <a:lstStyle/>
          <a:p>
            <a:pPr algn="ctr"/>
            <a:r>
              <a:rPr lang="en-PH" dirty="0" smtClean="0">
                <a:latin typeface="Arial Black" panose="020B0A04020102020204" pitchFamily="34" charset="0"/>
              </a:rPr>
              <a:t>ABOUT THE GAME</a:t>
            </a:r>
          </a:p>
          <a:p>
            <a:endParaRPr lang="en-PH"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32405" y="1507223"/>
            <a:ext cx="4216795" cy="4302851"/>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0553" y="1588787"/>
            <a:ext cx="4136861" cy="4221287"/>
          </a:xfrm>
          <a:prstGeom prst="rect">
            <a:avLst/>
          </a:prstGeom>
        </p:spPr>
      </p:pic>
    </p:spTree>
    <p:extLst>
      <p:ext uri="{BB962C8B-B14F-4D97-AF65-F5344CB8AC3E}">
        <p14:creationId xmlns:p14="http://schemas.microsoft.com/office/powerpoint/2010/main" val="21472729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0246" t="-1" r="30644" b="-5339"/>
          <a:stretch/>
        </p:blipFill>
        <p:spPr>
          <a:xfrm>
            <a:off x="-21771" y="-73742"/>
            <a:ext cx="12170228" cy="7301856"/>
          </a:xfrm>
        </p:spPr>
      </p:pic>
      <p:sp>
        <p:nvSpPr>
          <p:cNvPr id="2" name="Title 1"/>
          <p:cNvSpPr>
            <a:spLocks noGrp="1"/>
          </p:cNvSpPr>
          <p:nvPr>
            <p:ph type="title"/>
          </p:nvPr>
        </p:nvSpPr>
        <p:spPr/>
        <p:txBody>
          <a:bodyPr/>
          <a:lstStyle/>
          <a:p>
            <a:endParaRPr lang="en-PH"/>
          </a:p>
        </p:txBody>
      </p:sp>
      <p:sp>
        <p:nvSpPr>
          <p:cNvPr id="5" name="Round Diagonal Corner Rectangle 4"/>
          <p:cNvSpPr/>
          <p:nvPr/>
        </p:nvSpPr>
        <p:spPr>
          <a:xfrm>
            <a:off x="667090" y="384294"/>
            <a:ext cx="10792505" cy="5992132"/>
          </a:xfrm>
          <a:prstGeom prst="round2DiagRect">
            <a:avLst/>
          </a:prstGeom>
          <a:solidFill>
            <a:schemeClr val="accent4">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marR="0" lvl="0" indent="-342900" algn="just">
              <a:lnSpc>
                <a:spcPct val="107000"/>
              </a:lnSpc>
              <a:spcBef>
                <a:spcPts val="0"/>
              </a:spcBef>
              <a:spcAft>
                <a:spcPts val="0"/>
              </a:spcAft>
              <a:buFont typeface="Wingdings" panose="05000000000000000000" pitchFamily="2" charset="2"/>
              <a:buChar char=""/>
            </a:pPr>
            <a:endParaRPr lang="en-PH" sz="2000" u="none" strike="noStrike" dirty="0">
              <a:solidFill>
                <a:schemeClr val="tx1">
                  <a:lumMod val="95000"/>
                  <a:lumOff val="5000"/>
                </a:schemeClr>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p:txBody>
      </p:sp>
      <p:sp>
        <p:nvSpPr>
          <p:cNvPr id="7" name="TextBox 6"/>
          <p:cNvSpPr txBox="1"/>
          <p:nvPr/>
        </p:nvSpPr>
        <p:spPr>
          <a:xfrm>
            <a:off x="5812971" y="2481942"/>
            <a:ext cx="5138058" cy="2660857"/>
          </a:xfrm>
          <a:prstGeom prst="rect">
            <a:avLst/>
          </a:prstGeom>
          <a:noFill/>
        </p:spPr>
        <p:txBody>
          <a:bodyPr wrap="square" rtlCol="0">
            <a:spAutoFit/>
          </a:bodyPr>
          <a:lstStyle/>
          <a:p>
            <a:pPr marL="342900" marR="0" lvl="0" indent="-342900" algn="just">
              <a:lnSpc>
                <a:spcPct val="107000"/>
              </a:lnSpc>
              <a:spcBef>
                <a:spcPts val="0"/>
              </a:spcBef>
              <a:spcAft>
                <a:spcPts val="0"/>
              </a:spcAft>
              <a:buFont typeface="Wingdings" panose="05000000000000000000" pitchFamily="2" charset="2"/>
              <a:buChar char=""/>
            </a:pPr>
            <a:endParaRPr lang="en-PH" sz="1200" b="1" dirty="0" smtClean="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fontAlgn="base">
              <a:lnSpc>
                <a:spcPct val="107000"/>
              </a:lnSpc>
              <a:buClr>
                <a:srgbClr val="000000"/>
              </a:buClr>
              <a:buSzPts val="3200"/>
              <a:buFont typeface="Arial" panose="020B0604020202020204" pitchFamily="34" charset="0"/>
              <a:buChar char="▪"/>
            </a:pPr>
            <a:r>
              <a:rPr lang="en-PH" b="1" dirty="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Mason "Dipper" </a:t>
            </a:r>
            <a:r>
              <a:rPr lang="en-PH" b="1" dirty="0" smtClean="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Pines, </a:t>
            </a:r>
            <a:r>
              <a:rPr lang="en-PH" dirty="0" smtClean="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is </a:t>
            </a:r>
            <a:r>
              <a:rPr lang="en-PH" dirty="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a smart, curious, and adventurous 12-year-old boy spending the summer with his Great Uncle Stan in Gravity Falls, Oregon, where he and his sister constantly encounter the town's paranormal tendencies. </a:t>
            </a:r>
            <a:r>
              <a:rPr lang="en-PH" dirty="0" smtClean="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This is the first character of the game.</a:t>
            </a:r>
            <a:endParaRPr lang="en-PH" u="none" strike="noStrike" dirty="0">
              <a:effectLst/>
              <a:uFill>
                <a:solidFill>
                  <a:srgbClr val="000000"/>
                </a:solidFill>
              </a:uFill>
              <a:latin typeface="Comic Sans MS" panose="030F0702030302020204" pitchFamily="66" charset="0"/>
              <a:ea typeface="Calibri" panose="020F0502020204030204" pitchFamily="34" charset="0"/>
              <a:cs typeface="Calibri" panose="020F0502020204030204" pitchFamily="34" charset="0"/>
            </a:endParaRPr>
          </a:p>
        </p:txBody>
      </p:sp>
      <p:sp>
        <p:nvSpPr>
          <p:cNvPr id="11" name="Rectangle 10"/>
          <p:cNvSpPr/>
          <p:nvPr/>
        </p:nvSpPr>
        <p:spPr>
          <a:xfrm>
            <a:off x="3737219" y="598262"/>
            <a:ext cx="4260362" cy="74170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PH"/>
          </a:p>
        </p:txBody>
      </p:sp>
      <p:sp>
        <p:nvSpPr>
          <p:cNvPr id="10" name="TextBox 9"/>
          <p:cNvSpPr txBox="1"/>
          <p:nvPr/>
        </p:nvSpPr>
        <p:spPr>
          <a:xfrm>
            <a:off x="3894504" y="860892"/>
            <a:ext cx="4103077" cy="646331"/>
          </a:xfrm>
          <a:prstGeom prst="rect">
            <a:avLst/>
          </a:prstGeom>
          <a:noFill/>
        </p:spPr>
        <p:txBody>
          <a:bodyPr wrap="square" rtlCol="0">
            <a:spAutoFit/>
          </a:bodyPr>
          <a:lstStyle/>
          <a:p>
            <a:pPr algn="ctr"/>
            <a:r>
              <a:rPr lang="en-PH" dirty="0" smtClean="0">
                <a:latin typeface="Arial Black" panose="020B0A04020102020204" pitchFamily="34" charset="0"/>
              </a:rPr>
              <a:t>ABOUT THE GAME</a:t>
            </a:r>
          </a:p>
          <a:p>
            <a:endParaRPr lang="en-PH"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044" y="1553938"/>
            <a:ext cx="4362075" cy="445109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500081" y="1689602"/>
            <a:ext cx="4229124" cy="4315433"/>
          </a:xfrm>
          <a:prstGeom prst="rect">
            <a:avLst/>
          </a:prstGeom>
        </p:spPr>
      </p:pic>
    </p:spTree>
    <p:extLst>
      <p:ext uri="{BB962C8B-B14F-4D97-AF65-F5344CB8AC3E}">
        <p14:creationId xmlns:p14="http://schemas.microsoft.com/office/powerpoint/2010/main" val="38180182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0246" t="-1" r="30644" b="-5339"/>
          <a:stretch/>
        </p:blipFill>
        <p:spPr>
          <a:xfrm>
            <a:off x="-21771" y="-73742"/>
            <a:ext cx="12170228" cy="7301856"/>
          </a:xfrm>
        </p:spPr>
      </p:pic>
      <p:sp>
        <p:nvSpPr>
          <p:cNvPr id="2" name="Title 1"/>
          <p:cNvSpPr>
            <a:spLocks noGrp="1"/>
          </p:cNvSpPr>
          <p:nvPr>
            <p:ph type="title"/>
          </p:nvPr>
        </p:nvSpPr>
        <p:spPr/>
        <p:txBody>
          <a:bodyPr/>
          <a:lstStyle/>
          <a:p>
            <a:endParaRPr lang="en-PH"/>
          </a:p>
        </p:txBody>
      </p:sp>
      <p:sp>
        <p:nvSpPr>
          <p:cNvPr id="5" name="Round Diagonal Corner Rectangle 4"/>
          <p:cNvSpPr/>
          <p:nvPr/>
        </p:nvSpPr>
        <p:spPr>
          <a:xfrm>
            <a:off x="667090" y="384294"/>
            <a:ext cx="10792505" cy="5992132"/>
          </a:xfrm>
          <a:prstGeom prst="round2DiagRect">
            <a:avLst/>
          </a:prstGeom>
          <a:solidFill>
            <a:schemeClr val="accent4">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marR="0" lvl="0" indent="-342900" algn="just">
              <a:lnSpc>
                <a:spcPct val="107000"/>
              </a:lnSpc>
              <a:spcBef>
                <a:spcPts val="0"/>
              </a:spcBef>
              <a:spcAft>
                <a:spcPts val="0"/>
              </a:spcAft>
              <a:buFont typeface="Wingdings" panose="05000000000000000000" pitchFamily="2" charset="2"/>
              <a:buChar char=""/>
            </a:pPr>
            <a:endParaRPr lang="en-PH" sz="2000" u="none" strike="noStrike" dirty="0">
              <a:solidFill>
                <a:schemeClr val="tx1">
                  <a:lumMod val="95000"/>
                  <a:lumOff val="5000"/>
                </a:schemeClr>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p:txBody>
      </p:sp>
      <p:sp>
        <p:nvSpPr>
          <p:cNvPr id="7" name="TextBox 6"/>
          <p:cNvSpPr txBox="1"/>
          <p:nvPr/>
        </p:nvSpPr>
        <p:spPr>
          <a:xfrm>
            <a:off x="5812971" y="2481942"/>
            <a:ext cx="5138058" cy="3154774"/>
          </a:xfrm>
          <a:prstGeom prst="rect">
            <a:avLst/>
          </a:prstGeom>
          <a:noFill/>
        </p:spPr>
        <p:txBody>
          <a:bodyPr wrap="square" rtlCol="0">
            <a:spAutoFit/>
          </a:bodyPr>
          <a:lstStyle/>
          <a:p>
            <a:pPr marL="342900" marR="0" lvl="0" indent="-342900" algn="just">
              <a:lnSpc>
                <a:spcPct val="107000"/>
              </a:lnSpc>
              <a:spcBef>
                <a:spcPts val="0"/>
              </a:spcBef>
              <a:spcAft>
                <a:spcPts val="0"/>
              </a:spcAft>
              <a:buFont typeface="Wingdings" panose="05000000000000000000" pitchFamily="2" charset="2"/>
              <a:buChar char=""/>
            </a:pPr>
            <a:r>
              <a:rPr lang="en-PH" dirty="0" smtClean="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 </a:t>
            </a:r>
          </a:p>
          <a:p>
            <a:pPr marL="800100" lvl="1" indent="-342900" algn="just" fontAlgn="base">
              <a:lnSpc>
                <a:spcPct val="107000"/>
              </a:lnSpc>
              <a:buClr>
                <a:srgbClr val="000000"/>
              </a:buClr>
              <a:buSzPts val="3200"/>
              <a:buFont typeface="Arial" panose="020B0604020202020204" pitchFamily="34" charset="0"/>
              <a:buChar char="▪"/>
            </a:pPr>
            <a:r>
              <a:rPr lang="en-PH" sz="2400" b="1" dirty="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Platform games</a:t>
            </a:r>
            <a:r>
              <a:rPr lang="en-PH" dirty="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 or platformers, are a video game genre and subgenre of action game. In a platformer, the player controlled character must jump and climb between suspended platforms while avoiding obstacles. Environments often feature uneven terrain of varying height that must be traversed. </a:t>
            </a:r>
            <a:endParaRPr lang="en-PH" u="none" strike="noStrike" dirty="0">
              <a:effectLst/>
              <a:uFill>
                <a:solidFill>
                  <a:srgbClr val="000000"/>
                </a:solidFill>
              </a:uFill>
              <a:latin typeface="Comic Sans MS" panose="030F0702030302020204" pitchFamily="66" charset="0"/>
              <a:ea typeface="Calibri" panose="020F0502020204030204" pitchFamily="34" charset="0"/>
              <a:cs typeface="Calibri" panose="020F0502020204030204" pitchFamily="34" charset="0"/>
            </a:endParaRPr>
          </a:p>
        </p:txBody>
      </p:sp>
      <p:sp>
        <p:nvSpPr>
          <p:cNvPr id="11" name="Rectangle 10"/>
          <p:cNvSpPr/>
          <p:nvPr/>
        </p:nvSpPr>
        <p:spPr>
          <a:xfrm>
            <a:off x="3737219" y="598262"/>
            <a:ext cx="4260362" cy="74170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PH"/>
          </a:p>
        </p:txBody>
      </p:sp>
      <p:sp>
        <p:nvSpPr>
          <p:cNvPr id="10" name="TextBox 9"/>
          <p:cNvSpPr txBox="1"/>
          <p:nvPr/>
        </p:nvSpPr>
        <p:spPr>
          <a:xfrm>
            <a:off x="3894504" y="860892"/>
            <a:ext cx="4103077" cy="646331"/>
          </a:xfrm>
          <a:prstGeom prst="rect">
            <a:avLst/>
          </a:prstGeom>
          <a:noFill/>
        </p:spPr>
        <p:txBody>
          <a:bodyPr wrap="square" rtlCol="0">
            <a:spAutoFit/>
          </a:bodyPr>
          <a:lstStyle/>
          <a:p>
            <a:pPr algn="ctr"/>
            <a:r>
              <a:rPr lang="en-PH" dirty="0" smtClean="0">
                <a:latin typeface="Arial Black" panose="020B0A04020102020204" pitchFamily="34" charset="0"/>
              </a:rPr>
              <a:t>ABOUT THE GAME</a:t>
            </a:r>
          </a:p>
          <a:p>
            <a:endParaRPr lang="en-PH" dirty="0"/>
          </a:p>
        </p:txBody>
      </p:sp>
      <p:pic>
        <p:nvPicPr>
          <p:cNvPr id="3074" name="Picture 2" descr="Dash Prologue [Celeste] [Ma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519" y="2355700"/>
            <a:ext cx="4906395" cy="3569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09236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0246" t="-1" r="30644" b="-5339"/>
          <a:stretch/>
        </p:blipFill>
        <p:spPr>
          <a:xfrm>
            <a:off x="-21771" y="-73742"/>
            <a:ext cx="12170228" cy="7301856"/>
          </a:xfrm>
        </p:spPr>
      </p:pic>
      <p:sp>
        <p:nvSpPr>
          <p:cNvPr id="2" name="Title 1"/>
          <p:cNvSpPr>
            <a:spLocks noGrp="1"/>
          </p:cNvSpPr>
          <p:nvPr>
            <p:ph type="title"/>
          </p:nvPr>
        </p:nvSpPr>
        <p:spPr/>
        <p:txBody>
          <a:bodyPr/>
          <a:lstStyle/>
          <a:p>
            <a:endParaRPr lang="en-PH"/>
          </a:p>
        </p:txBody>
      </p:sp>
      <p:sp>
        <p:nvSpPr>
          <p:cNvPr id="5" name="Round Diagonal Corner Rectangle 4"/>
          <p:cNvSpPr/>
          <p:nvPr/>
        </p:nvSpPr>
        <p:spPr>
          <a:xfrm>
            <a:off x="667090" y="384294"/>
            <a:ext cx="10792505" cy="5992132"/>
          </a:xfrm>
          <a:prstGeom prst="round2DiagRect">
            <a:avLst/>
          </a:prstGeom>
          <a:solidFill>
            <a:schemeClr val="accent4">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marR="0" lvl="0" indent="-342900" algn="just">
              <a:lnSpc>
                <a:spcPct val="107000"/>
              </a:lnSpc>
              <a:spcBef>
                <a:spcPts val="0"/>
              </a:spcBef>
              <a:spcAft>
                <a:spcPts val="0"/>
              </a:spcAft>
              <a:buFont typeface="Wingdings" panose="05000000000000000000" pitchFamily="2" charset="2"/>
              <a:buChar char=""/>
            </a:pPr>
            <a:endParaRPr lang="en-PH" sz="2000" u="none" strike="noStrike" dirty="0">
              <a:solidFill>
                <a:schemeClr val="tx1">
                  <a:lumMod val="95000"/>
                  <a:lumOff val="5000"/>
                </a:schemeClr>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p:txBody>
      </p:sp>
      <p:sp>
        <p:nvSpPr>
          <p:cNvPr id="7" name="TextBox 6"/>
          <p:cNvSpPr txBox="1"/>
          <p:nvPr/>
        </p:nvSpPr>
        <p:spPr>
          <a:xfrm>
            <a:off x="5867400" y="2938261"/>
            <a:ext cx="5138058" cy="1277850"/>
          </a:xfrm>
          <a:prstGeom prst="rect">
            <a:avLst/>
          </a:prstGeom>
          <a:noFill/>
        </p:spPr>
        <p:txBody>
          <a:bodyPr wrap="square" rtlCol="0">
            <a:spAutoFit/>
          </a:bodyPr>
          <a:lstStyle/>
          <a:p>
            <a:pPr marL="342900" marR="0" lvl="0" indent="-342900" algn="just">
              <a:lnSpc>
                <a:spcPct val="107000"/>
              </a:lnSpc>
              <a:spcBef>
                <a:spcPts val="0"/>
              </a:spcBef>
              <a:spcAft>
                <a:spcPts val="0"/>
              </a:spcAft>
              <a:buFont typeface="Wingdings" panose="05000000000000000000" pitchFamily="2" charset="2"/>
              <a:buChar char=""/>
            </a:pPr>
            <a:endParaRPr lang="en-PH" sz="1200" b="1" dirty="0" smtClean="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fontAlgn="base">
              <a:lnSpc>
                <a:spcPct val="107000"/>
              </a:lnSpc>
              <a:buClr>
                <a:srgbClr val="000000"/>
              </a:buClr>
              <a:buSzPts val="3200"/>
              <a:buFont typeface="Arial" panose="020B0604020202020204" pitchFamily="34" charset="0"/>
              <a:buChar char="▪"/>
            </a:pPr>
            <a:r>
              <a:rPr lang="en-PH" sz="2400" b="1" dirty="0" smtClean="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Grappling </a:t>
            </a:r>
            <a:r>
              <a:rPr lang="en-PH" sz="2400" b="1" dirty="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Hook, </a:t>
            </a:r>
            <a:r>
              <a:rPr lang="en-PH" dirty="0" smtClean="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it is use to collect the symbols and  beat the weird monsters.</a:t>
            </a:r>
            <a:endParaRPr lang="en-PH" u="none" strike="noStrike" dirty="0">
              <a:effectLst/>
              <a:uFill>
                <a:solidFill>
                  <a:srgbClr val="000000"/>
                </a:solidFill>
              </a:uFill>
              <a:latin typeface="Comic Sans MS" panose="030F0702030302020204" pitchFamily="66" charset="0"/>
              <a:ea typeface="Calibri" panose="020F0502020204030204" pitchFamily="34" charset="0"/>
              <a:cs typeface="Calibri" panose="020F0502020204030204" pitchFamily="34" charset="0"/>
            </a:endParaRPr>
          </a:p>
        </p:txBody>
      </p:sp>
      <p:sp>
        <p:nvSpPr>
          <p:cNvPr id="11" name="Rectangle 10"/>
          <p:cNvSpPr/>
          <p:nvPr/>
        </p:nvSpPr>
        <p:spPr>
          <a:xfrm>
            <a:off x="3737219" y="598262"/>
            <a:ext cx="4260362" cy="74170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PH"/>
          </a:p>
        </p:txBody>
      </p:sp>
      <p:sp>
        <p:nvSpPr>
          <p:cNvPr id="10" name="TextBox 9"/>
          <p:cNvSpPr txBox="1"/>
          <p:nvPr/>
        </p:nvSpPr>
        <p:spPr>
          <a:xfrm>
            <a:off x="3894504" y="860892"/>
            <a:ext cx="4103077" cy="646331"/>
          </a:xfrm>
          <a:prstGeom prst="rect">
            <a:avLst/>
          </a:prstGeom>
          <a:noFill/>
        </p:spPr>
        <p:txBody>
          <a:bodyPr wrap="square" rtlCol="0">
            <a:spAutoFit/>
          </a:bodyPr>
          <a:lstStyle/>
          <a:p>
            <a:pPr algn="ctr"/>
            <a:r>
              <a:rPr lang="en-PH" dirty="0" smtClean="0">
                <a:latin typeface="Arial Black" panose="020B0A04020102020204" pitchFamily="34" charset="0"/>
              </a:rPr>
              <a:t>ABOUT THE GAME</a:t>
            </a:r>
          </a:p>
          <a:p>
            <a:endParaRPr lang="en-PH" dirty="0"/>
          </a:p>
        </p:txBody>
      </p:sp>
      <p:pic>
        <p:nvPicPr>
          <p:cNvPr id="4098" name="Picture 2" descr="Grappling hook!! | Mabel Pines | Gravity Falls | (gif) (con ..."/>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285211" y="2481942"/>
            <a:ext cx="4904015" cy="2756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65441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0246" t="-1" r="30644" b="-5339"/>
          <a:stretch/>
        </p:blipFill>
        <p:spPr>
          <a:xfrm>
            <a:off x="-21771" y="-73742"/>
            <a:ext cx="12170228" cy="7301856"/>
          </a:xfrm>
        </p:spPr>
      </p:pic>
      <p:sp>
        <p:nvSpPr>
          <p:cNvPr id="2" name="Title 1"/>
          <p:cNvSpPr>
            <a:spLocks noGrp="1"/>
          </p:cNvSpPr>
          <p:nvPr>
            <p:ph type="title"/>
          </p:nvPr>
        </p:nvSpPr>
        <p:spPr/>
        <p:txBody>
          <a:bodyPr/>
          <a:lstStyle/>
          <a:p>
            <a:endParaRPr lang="en-PH"/>
          </a:p>
        </p:txBody>
      </p:sp>
      <p:sp>
        <p:nvSpPr>
          <p:cNvPr id="5" name="Round Diagonal Corner Rectangle 4"/>
          <p:cNvSpPr/>
          <p:nvPr/>
        </p:nvSpPr>
        <p:spPr>
          <a:xfrm>
            <a:off x="667090" y="384294"/>
            <a:ext cx="10792505" cy="5992132"/>
          </a:xfrm>
          <a:prstGeom prst="round2DiagRect">
            <a:avLst/>
          </a:prstGeom>
          <a:solidFill>
            <a:schemeClr val="accent4">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marR="0" lvl="0" indent="-342900" algn="just">
              <a:lnSpc>
                <a:spcPct val="107000"/>
              </a:lnSpc>
              <a:spcBef>
                <a:spcPts val="0"/>
              </a:spcBef>
              <a:spcAft>
                <a:spcPts val="0"/>
              </a:spcAft>
              <a:buFont typeface="Wingdings" panose="05000000000000000000" pitchFamily="2" charset="2"/>
              <a:buChar char=""/>
            </a:pPr>
            <a:endParaRPr lang="en-PH" sz="2000" u="none" strike="noStrike" dirty="0">
              <a:solidFill>
                <a:schemeClr val="tx1">
                  <a:lumMod val="95000"/>
                  <a:lumOff val="5000"/>
                </a:schemeClr>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p:txBody>
      </p:sp>
      <p:sp>
        <p:nvSpPr>
          <p:cNvPr id="7" name="TextBox 6"/>
          <p:cNvSpPr txBox="1"/>
          <p:nvPr/>
        </p:nvSpPr>
        <p:spPr>
          <a:xfrm>
            <a:off x="5812971" y="2481942"/>
            <a:ext cx="5138058" cy="1475404"/>
          </a:xfrm>
          <a:prstGeom prst="rect">
            <a:avLst/>
          </a:prstGeom>
          <a:noFill/>
        </p:spPr>
        <p:txBody>
          <a:bodyPr wrap="square" rtlCol="0">
            <a:spAutoFit/>
          </a:bodyPr>
          <a:lstStyle/>
          <a:p>
            <a:pPr marL="342900" marR="0" lvl="0" indent="-342900" algn="just">
              <a:lnSpc>
                <a:spcPct val="107000"/>
              </a:lnSpc>
              <a:spcBef>
                <a:spcPts val="0"/>
              </a:spcBef>
              <a:spcAft>
                <a:spcPts val="0"/>
              </a:spcAft>
              <a:buFont typeface="Wingdings" panose="05000000000000000000" pitchFamily="2" charset="2"/>
              <a:buChar char=""/>
            </a:pPr>
            <a:endParaRPr lang="en-PH" sz="1200" b="1" dirty="0" smtClean="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fontAlgn="base">
              <a:lnSpc>
                <a:spcPct val="107000"/>
              </a:lnSpc>
              <a:buClr>
                <a:srgbClr val="000000"/>
              </a:buClr>
              <a:buSzPts val="3200"/>
              <a:buFont typeface="Arial" panose="020B0604020202020204" pitchFamily="34" charset="0"/>
              <a:buChar char="▪"/>
            </a:pPr>
            <a:r>
              <a:rPr lang="en-PH" b="1" dirty="0" smtClean="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Journal books, </a:t>
            </a:r>
            <a:r>
              <a:rPr lang="en-PH" dirty="0" smtClean="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this will the guide of the twin adventure it </a:t>
            </a:r>
            <a:r>
              <a:rPr lang="en-PH" dirty="0" err="1" smtClean="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consit</a:t>
            </a:r>
            <a:r>
              <a:rPr lang="en-PH" dirty="0" smtClean="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 of 3 journal books which is level 1, level 2, and level 3 </a:t>
            </a:r>
            <a:endParaRPr lang="en-PH" u="none" strike="noStrike" dirty="0">
              <a:effectLst/>
              <a:uFill>
                <a:solidFill>
                  <a:srgbClr val="000000"/>
                </a:solidFill>
              </a:uFill>
              <a:latin typeface="Comic Sans MS" panose="030F0702030302020204" pitchFamily="66" charset="0"/>
              <a:ea typeface="Calibri" panose="020F0502020204030204" pitchFamily="34" charset="0"/>
              <a:cs typeface="Calibri" panose="020F0502020204030204" pitchFamily="34" charset="0"/>
            </a:endParaRPr>
          </a:p>
        </p:txBody>
      </p:sp>
      <p:sp>
        <p:nvSpPr>
          <p:cNvPr id="11" name="Rectangle 10"/>
          <p:cNvSpPr/>
          <p:nvPr/>
        </p:nvSpPr>
        <p:spPr>
          <a:xfrm>
            <a:off x="3737219" y="598262"/>
            <a:ext cx="4260362" cy="74170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PH"/>
          </a:p>
        </p:txBody>
      </p:sp>
      <p:sp>
        <p:nvSpPr>
          <p:cNvPr id="10" name="TextBox 9"/>
          <p:cNvSpPr txBox="1"/>
          <p:nvPr/>
        </p:nvSpPr>
        <p:spPr>
          <a:xfrm>
            <a:off x="3894504" y="860892"/>
            <a:ext cx="4103077" cy="646331"/>
          </a:xfrm>
          <a:prstGeom prst="rect">
            <a:avLst/>
          </a:prstGeom>
          <a:noFill/>
        </p:spPr>
        <p:txBody>
          <a:bodyPr wrap="square" rtlCol="0">
            <a:spAutoFit/>
          </a:bodyPr>
          <a:lstStyle/>
          <a:p>
            <a:pPr algn="ctr"/>
            <a:r>
              <a:rPr lang="en-PH" dirty="0" smtClean="0">
                <a:latin typeface="Arial Black" panose="020B0A04020102020204" pitchFamily="34" charset="0"/>
              </a:rPr>
              <a:t>ABOUT THE GAME</a:t>
            </a:r>
          </a:p>
          <a:p>
            <a:endParaRPr lang="en-PH" dirty="0"/>
          </a:p>
        </p:txBody>
      </p:sp>
      <p:pic>
        <p:nvPicPr>
          <p:cNvPr id="5122" name="Picture 2" descr="Dipper confused gravity falls GIF - Find on GIFE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216026" y="2481942"/>
            <a:ext cx="5042385" cy="2833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7989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0246" t="-1" r="30644" b="-5339"/>
          <a:stretch/>
        </p:blipFill>
        <p:spPr>
          <a:xfrm>
            <a:off x="-21771" y="-73742"/>
            <a:ext cx="12170228" cy="7301856"/>
          </a:xfrm>
        </p:spPr>
      </p:pic>
      <p:sp>
        <p:nvSpPr>
          <p:cNvPr id="2" name="Title 1"/>
          <p:cNvSpPr>
            <a:spLocks noGrp="1"/>
          </p:cNvSpPr>
          <p:nvPr>
            <p:ph type="title"/>
          </p:nvPr>
        </p:nvSpPr>
        <p:spPr/>
        <p:txBody>
          <a:bodyPr/>
          <a:lstStyle/>
          <a:p>
            <a:endParaRPr lang="en-PH"/>
          </a:p>
        </p:txBody>
      </p:sp>
      <p:sp>
        <p:nvSpPr>
          <p:cNvPr id="5" name="Round Diagonal Corner Rectangle 4"/>
          <p:cNvSpPr/>
          <p:nvPr/>
        </p:nvSpPr>
        <p:spPr>
          <a:xfrm>
            <a:off x="667090" y="384294"/>
            <a:ext cx="10792505" cy="5992132"/>
          </a:xfrm>
          <a:prstGeom prst="round2DiagRect">
            <a:avLst/>
          </a:prstGeom>
          <a:solidFill>
            <a:schemeClr val="accent4">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marR="0" lvl="0" indent="-342900" algn="just">
              <a:lnSpc>
                <a:spcPct val="107000"/>
              </a:lnSpc>
              <a:spcBef>
                <a:spcPts val="0"/>
              </a:spcBef>
              <a:spcAft>
                <a:spcPts val="0"/>
              </a:spcAft>
              <a:buFont typeface="Wingdings" panose="05000000000000000000" pitchFamily="2" charset="2"/>
              <a:buChar char=""/>
            </a:pPr>
            <a:endParaRPr lang="en-PH" sz="2000" u="none" strike="noStrike" dirty="0">
              <a:solidFill>
                <a:schemeClr val="tx1">
                  <a:lumMod val="95000"/>
                  <a:lumOff val="5000"/>
                </a:schemeClr>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p:txBody>
      </p:sp>
      <p:sp>
        <p:nvSpPr>
          <p:cNvPr id="7" name="TextBox 6"/>
          <p:cNvSpPr txBox="1"/>
          <p:nvPr/>
        </p:nvSpPr>
        <p:spPr>
          <a:xfrm>
            <a:off x="5812971" y="2481942"/>
            <a:ext cx="5138058" cy="1179041"/>
          </a:xfrm>
          <a:prstGeom prst="rect">
            <a:avLst/>
          </a:prstGeom>
          <a:noFill/>
        </p:spPr>
        <p:txBody>
          <a:bodyPr wrap="square" rtlCol="0">
            <a:spAutoFit/>
          </a:bodyPr>
          <a:lstStyle/>
          <a:p>
            <a:pPr marL="342900" marR="0" lvl="0" indent="-342900" algn="just">
              <a:lnSpc>
                <a:spcPct val="107000"/>
              </a:lnSpc>
              <a:spcBef>
                <a:spcPts val="0"/>
              </a:spcBef>
              <a:spcAft>
                <a:spcPts val="0"/>
              </a:spcAft>
              <a:buFont typeface="Wingdings" panose="05000000000000000000" pitchFamily="2" charset="2"/>
              <a:buChar char=""/>
            </a:pPr>
            <a:endParaRPr lang="en-PH" sz="1200" b="1" dirty="0" smtClean="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fontAlgn="base">
              <a:lnSpc>
                <a:spcPct val="107000"/>
              </a:lnSpc>
              <a:buClr>
                <a:srgbClr val="000000"/>
              </a:buClr>
              <a:buSzPts val="3200"/>
              <a:buFont typeface="Arial" panose="020B0604020202020204" pitchFamily="34" charset="0"/>
              <a:buChar char="▪"/>
            </a:pPr>
            <a:r>
              <a:rPr lang="en-PH" b="1" dirty="0" smtClean="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Weird Monsters,</a:t>
            </a:r>
            <a:r>
              <a:rPr lang="en-PH" dirty="0" smtClean="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 along their way they will encounter first the different monster before they beat Bill Cipher.</a:t>
            </a:r>
            <a:endParaRPr lang="en-PH" u="none" strike="noStrike" dirty="0">
              <a:effectLst/>
              <a:uFill>
                <a:solidFill>
                  <a:srgbClr val="000000"/>
                </a:solidFill>
              </a:uFill>
              <a:latin typeface="Comic Sans MS" panose="030F0702030302020204" pitchFamily="66" charset="0"/>
              <a:ea typeface="Calibri" panose="020F0502020204030204" pitchFamily="34" charset="0"/>
              <a:cs typeface="Calibri" panose="020F0502020204030204" pitchFamily="34" charset="0"/>
            </a:endParaRPr>
          </a:p>
        </p:txBody>
      </p:sp>
      <p:sp>
        <p:nvSpPr>
          <p:cNvPr id="11" name="Rectangle 10"/>
          <p:cNvSpPr/>
          <p:nvPr/>
        </p:nvSpPr>
        <p:spPr>
          <a:xfrm>
            <a:off x="3737219" y="598262"/>
            <a:ext cx="4260362" cy="74170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PH"/>
          </a:p>
        </p:txBody>
      </p:sp>
      <p:sp>
        <p:nvSpPr>
          <p:cNvPr id="10" name="TextBox 9"/>
          <p:cNvSpPr txBox="1"/>
          <p:nvPr/>
        </p:nvSpPr>
        <p:spPr>
          <a:xfrm>
            <a:off x="3894504" y="860892"/>
            <a:ext cx="4103077" cy="646331"/>
          </a:xfrm>
          <a:prstGeom prst="rect">
            <a:avLst/>
          </a:prstGeom>
          <a:noFill/>
        </p:spPr>
        <p:txBody>
          <a:bodyPr wrap="square" rtlCol="0">
            <a:spAutoFit/>
          </a:bodyPr>
          <a:lstStyle/>
          <a:p>
            <a:pPr algn="ctr"/>
            <a:r>
              <a:rPr lang="en-PH" dirty="0" smtClean="0">
                <a:latin typeface="Arial Black" panose="020B0A04020102020204" pitchFamily="34" charset="0"/>
              </a:rPr>
              <a:t>ABOUT THE GAME</a:t>
            </a:r>
          </a:p>
          <a:p>
            <a:endParaRPr lang="en-PH" dirty="0"/>
          </a:p>
        </p:txBody>
      </p:sp>
      <p:pic>
        <p:nvPicPr>
          <p:cNvPr id="6146" name="Picture 2" descr="We are all Geth — This party never stops. Time is dead and mea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0118" y="2481942"/>
            <a:ext cx="4914202" cy="2761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8032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0246" t="-1" r="30644" b="-5339"/>
          <a:stretch/>
        </p:blipFill>
        <p:spPr>
          <a:xfrm>
            <a:off x="-21771" y="-73742"/>
            <a:ext cx="12170228" cy="7301856"/>
          </a:xfrm>
        </p:spPr>
      </p:pic>
      <p:sp>
        <p:nvSpPr>
          <p:cNvPr id="2" name="Title 1"/>
          <p:cNvSpPr>
            <a:spLocks noGrp="1"/>
          </p:cNvSpPr>
          <p:nvPr>
            <p:ph type="title"/>
          </p:nvPr>
        </p:nvSpPr>
        <p:spPr/>
        <p:txBody>
          <a:bodyPr/>
          <a:lstStyle/>
          <a:p>
            <a:endParaRPr lang="en-PH"/>
          </a:p>
        </p:txBody>
      </p:sp>
      <p:sp>
        <p:nvSpPr>
          <p:cNvPr id="5" name="Round Diagonal Corner Rectangle 4"/>
          <p:cNvSpPr/>
          <p:nvPr/>
        </p:nvSpPr>
        <p:spPr>
          <a:xfrm>
            <a:off x="667090" y="384294"/>
            <a:ext cx="10792505" cy="5992132"/>
          </a:xfrm>
          <a:prstGeom prst="round2DiagRect">
            <a:avLst/>
          </a:prstGeom>
          <a:solidFill>
            <a:schemeClr val="accent4">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marR="0" lvl="0" indent="-342900" algn="just">
              <a:lnSpc>
                <a:spcPct val="107000"/>
              </a:lnSpc>
              <a:spcBef>
                <a:spcPts val="0"/>
              </a:spcBef>
              <a:spcAft>
                <a:spcPts val="0"/>
              </a:spcAft>
              <a:buFont typeface="Wingdings" panose="05000000000000000000" pitchFamily="2" charset="2"/>
              <a:buChar char=""/>
            </a:pPr>
            <a:endParaRPr lang="en-PH" sz="2000" u="none" strike="noStrike" dirty="0">
              <a:solidFill>
                <a:schemeClr val="tx1">
                  <a:lumMod val="95000"/>
                  <a:lumOff val="5000"/>
                </a:schemeClr>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p:txBody>
      </p:sp>
      <p:sp>
        <p:nvSpPr>
          <p:cNvPr id="7" name="TextBox 6"/>
          <p:cNvSpPr txBox="1"/>
          <p:nvPr/>
        </p:nvSpPr>
        <p:spPr>
          <a:xfrm>
            <a:off x="5812971" y="2481942"/>
            <a:ext cx="5138058" cy="882678"/>
          </a:xfrm>
          <a:prstGeom prst="rect">
            <a:avLst/>
          </a:prstGeom>
          <a:noFill/>
        </p:spPr>
        <p:txBody>
          <a:bodyPr wrap="square" rtlCol="0">
            <a:spAutoFit/>
          </a:bodyPr>
          <a:lstStyle/>
          <a:p>
            <a:pPr marL="342900" marR="0" lvl="0" indent="-342900" algn="just">
              <a:lnSpc>
                <a:spcPct val="107000"/>
              </a:lnSpc>
              <a:spcBef>
                <a:spcPts val="0"/>
              </a:spcBef>
              <a:spcAft>
                <a:spcPts val="0"/>
              </a:spcAft>
              <a:buFont typeface="Wingdings" panose="05000000000000000000" pitchFamily="2" charset="2"/>
              <a:buChar char=""/>
            </a:pPr>
            <a:endParaRPr lang="en-PH" sz="1200" b="1" dirty="0" smtClean="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fontAlgn="base">
              <a:lnSpc>
                <a:spcPct val="107000"/>
              </a:lnSpc>
              <a:buClr>
                <a:srgbClr val="000000"/>
              </a:buClr>
              <a:buSzPts val="3200"/>
              <a:buFont typeface="Arial" panose="020B0604020202020204" pitchFamily="34" charset="0"/>
              <a:buChar char="▪"/>
            </a:pPr>
            <a:r>
              <a:rPr lang="en-PH" b="1" dirty="0" smtClean="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Bill Cipher, </a:t>
            </a:r>
            <a:r>
              <a:rPr lang="en-PH" dirty="0" smtClean="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the boss enemy of the game it is the last level.</a:t>
            </a:r>
            <a:endParaRPr lang="en-PH" u="none" strike="noStrike" dirty="0">
              <a:effectLst/>
              <a:uFill>
                <a:solidFill>
                  <a:srgbClr val="000000"/>
                </a:solidFill>
              </a:uFill>
              <a:latin typeface="Comic Sans MS" panose="030F0702030302020204" pitchFamily="66" charset="0"/>
              <a:ea typeface="Calibri" panose="020F0502020204030204" pitchFamily="34" charset="0"/>
              <a:cs typeface="Calibri" panose="020F0502020204030204" pitchFamily="34" charset="0"/>
            </a:endParaRPr>
          </a:p>
        </p:txBody>
      </p:sp>
      <p:sp>
        <p:nvSpPr>
          <p:cNvPr id="11" name="Rectangle 10"/>
          <p:cNvSpPr/>
          <p:nvPr/>
        </p:nvSpPr>
        <p:spPr>
          <a:xfrm>
            <a:off x="3737219" y="598262"/>
            <a:ext cx="4260362" cy="74170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PH"/>
          </a:p>
        </p:txBody>
      </p:sp>
      <p:sp>
        <p:nvSpPr>
          <p:cNvPr id="10" name="TextBox 9"/>
          <p:cNvSpPr txBox="1"/>
          <p:nvPr/>
        </p:nvSpPr>
        <p:spPr>
          <a:xfrm>
            <a:off x="3894504" y="860892"/>
            <a:ext cx="4103077" cy="646331"/>
          </a:xfrm>
          <a:prstGeom prst="rect">
            <a:avLst/>
          </a:prstGeom>
          <a:noFill/>
        </p:spPr>
        <p:txBody>
          <a:bodyPr wrap="square" rtlCol="0">
            <a:spAutoFit/>
          </a:bodyPr>
          <a:lstStyle/>
          <a:p>
            <a:pPr algn="ctr"/>
            <a:r>
              <a:rPr lang="en-PH" dirty="0" smtClean="0">
                <a:latin typeface="Arial Black" panose="020B0A04020102020204" pitchFamily="34" charset="0"/>
              </a:rPr>
              <a:t>ABOUT THE GAME</a:t>
            </a:r>
          </a:p>
          <a:p>
            <a:endParaRPr lang="en-PH" dirty="0"/>
          </a:p>
        </p:txBody>
      </p:sp>
      <p:pic>
        <p:nvPicPr>
          <p:cNvPr id="7170" name="Picture 2" descr="Weirdmageddon 3: Take Back The Falls | Gravity falls, Fall tumblr ..."/>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165469" y="2585756"/>
            <a:ext cx="5143500" cy="2895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9748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sp>
        <p:nvSpPr>
          <p:cNvPr id="3" name="Content Placeholder 2"/>
          <p:cNvSpPr>
            <a:spLocks noGrp="1"/>
          </p:cNvSpPr>
          <p:nvPr>
            <p:ph idx="1"/>
          </p:nvPr>
        </p:nvSpPr>
        <p:spPr/>
        <p:txBody>
          <a:bodyPr/>
          <a:lstStyle/>
          <a:p>
            <a:endParaRPr lang="en-PH"/>
          </a:p>
        </p:txBody>
      </p:sp>
      <p:pic>
        <p:nvPicPr>
          <p:cNvPr id="8194" name="Picture 2" descr="Some cool gifs | Gravity Falls Amino"/>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828801" y="-4032"/>
            <a:ext cx="16110857" cy="6862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5809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 Diagonal Corner Rectangle 4"/>
          <p:cNvSpPr/>
          <p:nvPr/>
        </p:nvSpPr>
        <p:spPr>
          <a:xfrm>
            <a:off x="838200" y="596900"/>
            <a:ext cx="10591800" cy="5730196"/>
          </a:xfrm>
          <a:prstGeom prst="round2DiagRect">
            <a:avLst/>
          </a:prstGeom>
          <a:solidFill>
            <a:schemeClr val="accent4">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marR="0" lvl="0" indent="-342900" algn="just">
              <a:lnSpc>
                <a:spcPct val="107000"/>
              </a:lnSpc>
              <a:spcBef>
                <a:spcPts val="0"/>
              </a:spcBef>
              <a:spcAft>
                <a:spcPts val="0"/>
              </a:spcAft>
              <a:buFont typeface="Wingdings" panose="05000000000000000000" pitchFamily="2" charset="2"/>
              <a:buChar char=""/>
            </a:pPr>
            <a:endParaRPr lang="en-PH" sz="2000" u="none" strike="noStrike" dirty="0">
              <a:solidFill>
                <a:schemeClr val="tx1">
                  <a:lumMod val="95000"/>
                  <a:lumOff val="5000"/>
                </a:schemeClr>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p:txBody>
      </p:sp>
      <p:pic>
        <p:nvPicPr>
          <p:cNvPr id="2050" name="Picture 2" descr="my gf gravity falls gravity falls spoilers gf spoilers gifs; mine ..."/>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42527" y="0"/>
            <a:ext cx="1233452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90786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Mystery Shack | Gravity Falls Wiki | Fand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5005" y="3441700"/>
            <a:ext cx="12509989" cy="923330"/>
          </a:xfrm>
          <a:prstGeom prst="rect">
            <a:avLst/>
          </a:prstGeom>
          <a:noFill/>
        </p:spPr>
        <p:txBody>
          <a:bodyPr wrap="square" rtlCol="0">
            <a:spAutoFit/>
          </a:bodyPr>
          <a:lstStyle/>
          <a:p>
            <a:pPr algn="ctr"/>
            <a:r>
              <a:rPr lang="en-PH" sz="5400" b="1" dirty="0" smtClean="0">
                <a:ln w="38100" cmpd="sng">
                  <a:solidFill>
                    <a:schemeClr val="tx1"/>
                  </a:solidFill>
                  <a:prstDash val="solid"/>
                </a:ln>
                <a:solidFill>
                  <a:srgbClr val="FECE02"/>
                </a:solidFill>
                <a:effectLst>
                  <a:glow rad="101600">
                    <a:schemeClr val="accent3">
                      <a:satMod val="175000"/>
                      <a:alpha val="40000"/>
                    </a:schemeClr>
                  </a:glow>
                  <a:outerShdw blurRad="50800" dist="38100" dir="2700000" algn="tl" rotWithShape="0">
                    <a:prstClr val="black">
                      <a:alpha val="40000"/>
                    </a:prstClr>
                  </a:outerShdw>
                </a:effectLst>
                <a:latin typeface="Gill Sans Ultra Bold" panose="020B0A02020104020203" pitchFamily="34" charset="0"/>
              </a:rPr>
              <a:t>GAMEPLAY</a:t>
            </a:r>
            <a:endParaRPr lang="en-PH" sz="5400" b="1" dirty="0">
              <a:ln w="38100" cmpd="sng">
                <a:solidFill>
                  <a:schemeClr val="tx1"/>
                </a:solidFill>
                <a:prstDash val="solid"/>
              </a:ln>
              <a:solidFill>
                <a:srgbClr val="FECE02"/>
              </a:solidFill>
              <a:effectLst>
                <a:glow rad="101600">
                  <a:schemeClr val="accent3">
                    <a:satMod val="175000"/>
                    <a:alpha val="40000"/>
                  </a:schemeClr>
                </a:glow>
                <a:outerShdw blurRad="50800" dist="38100" dir="2700000" algn="tl" rotWithShape="0">
                  <a:prstClr val="black">
                    <a:alpha val="40000"/>
                  </a:prstClr>
                </a:outerShdw>
              </a:effectLst>
              <a:latin typeface="Gill Sans Ultra Bold" panose="020B0A02020104020203" pitchFamily="34" charset="0"/>
            </a:endParaRPr>
          </a:p>
        </p:txBody>
      </p:sp>
    </p:spTree>
    <p:extLst>
      <p:ext uri="{BB962C8B-B14F-4D97-AF65-F5344CB8AC3E}">
        <p14:creationId xmlns:p14="http://schemas.microsoft.com/office/powerpoint/2010/main" val="40822353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504614" cy="6858000"/>
          </a:xfrm>
        </p:spPr>
      </p:pic>
      <p:sp>
        <p:nvSpPr>
          <p:cNvPr id="5" name="Round Diagonal Corner Rectangle 4"/>
          <p:cNvSpPr/>
          <p:nvPr/>
        </p:nvSpPr>
        <p:spPr>
          <a:xfrm>
            <a:off x="856054" y="365125"/>
            <a:ext cx="10792505" cy="5992132"/>
          </a:xfrm>
          <a:prstGeom prst="round2DiagRect">
            <a:avLst/>
          </a:prstGeom>
          <a:solidFill>
            <a:schemeClr val="accent4">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marR="0" lvl="0" indent="-342900" algn="just">
              <a:lnSpc>
                <a:spcPct val="107000"/>
              </a:lnSpc>
              <a:spcBef>
                <a:spcPts val="0"/>
              </a:spcBef>
              <a:spcAft>
                <a:spcPts val="0"/>
              </a:spcAft>
              <a:buFont typeface="Wingdings" panose="05000000000000000000" pitchFamily="2" charset="2"/>
              <a:buChar char=""/>
            </a:pPr>
            <a:endParaRPr lang="en-PH" sz="2000" u="none" strike="noStrike" dirty="0">
              <a:solidFill>
                <a:schemeClr val="tx1">
                  <a:lumMod val="95000"/>
                  <a:lumOff val="5000"/>
                </a:schemeClr>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p:cNvSpPr/>
          <p:nvPr/>
        </p:nvSpPr>
        <p:spPr>
          <a:xfrm>
            <a:off x="4122125" y="657052"/>
            <a:ext cx="4260362" cy="74170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PH"/>
          </a:p>
        </p:txBody>
      </p:sp>
      <p:sp>
        <p:nvSpPr>
          <p:cNvPr id="8" name="TextBox 7"/>
          <p:cNvSpPr txBox="1"/>
          <p:nvPr/>
        </p:nvSpPr>
        <p:spPr>
          <a:xfrm>
            <a:off x="5215944" y="1398760"/>
            <a:ext cx="5607837" cy="3846502"/>
          </a:xfrm>
          <a:prstGeom prst="rect">
            <a:avLst/>
          </a:prstGeom>
          <a:noFill/>
        </p:spPr>
        <p:txBody>
          <a:bodyPr wrap="square" rtlCol="0">
            <a:spAutoFit/>
          </a:bodyPr>
          <a:lstStyle/>
          <a:p>
            <a:pPr marL="342900" marR="0" lvl="0" indent="-342900" algn="just">
              <a:lnSpc>
                <a:spcPct val="107000"/>
              </a:lnSpc>
              <a:spcBef>
                <a:spcPts val="0"/>
              </a:spcBef>
              <a:spcAft>
                <a:spcPts val="0"/>
              </a:spcAft>
              <a:buFont typeface="Wingdings" panose="05000000000000000000" pitchFamily="2" charset="2"/>
              <a:buChar char=""/>
            </a:pPr>
            <a:endParaRPr lang="en-PH" sz="1200" b="1" dirty="0" smtClean="0">
              <a:latin typeface="Calibri" panose="020F0502020204030204" pitchFamily="34" charset="0"/>
              <a:ea typeface="Calibri" panose="020F0502020204030204" pitchFamily="34" charset="0"/>
              <a:cs typeface="Times New Roman" panose="02020603050405020304" pitchFamily="18" charset="0"/>
            </a:endParaRPr>
          </a:p>
          <a:p>
            <a:pPr lvl="1" algn="just" fontAlgn="base">
              <a:lnSpc>
                <a:spcPct val="107000"/>
              </a:lnSpc>
              <a:buClr>
                <a:srgbClr val="000000"/>
              </a:buClr>
              <a:buSzPts val="3200"/>
            </a:pPr>
            <a:r>
              <a:rPr lang="en-PH" sz="2400" b="1" dirty="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Up, down, left, right keys :</a:t>
            </a:r>
          </a:p>
          <a:p>
            <a:pPr lvl="1" algn="just" fontAlgn="base">
              <a:lnSpc>
                <a:spcPct val="107000"/>
              </a:lnSpc>
              <a:buClr>
                <a:srgbClr val="000000"/>
              </a:buClr>
              <a:buSzPts val="3200"/>
            </a:pPr>
            <a:r>
              <a:rPr lang="en-PH" sz="2400" b="1" dirty="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makes the character move</a:t>
            </a:r>
          </a:p>
          <a:p>
            <a:pPr lvl="1" algn="just" fontAlgn="base">
              <a:lnSpc>
                <a:spcPct val="107000"/>
              </a:lnSpc>
              <a:buClr>
                <a:srgbClr val="000000"/>
              </a:buClr>
              <a:buSzPts val="3200"/>
            </a:pPr>
            <a:r>
              <a:rPr lang="en-PH" sz="2400" b="1" dirty="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across the panel/map. Will also</a:t>
            </a:r>
          </a:p>
          <a:p>
            <a:pPr lvl="1" algn="just" fontAlgn="base">
              <a:lnSpc>
                <a:spcPct val="107000"/>
              </a:lnSpc>
              <a:buClr>
                <a:srgbClr val="000000"/>
              </a:buClr>
              <a:buSzPts val="3200"/>
            </a:pPr>
            <a:r>
              <a:rPr lang="en-PH" sz="2400" b="1" dirty="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go up and down the menu with</a:t>
            </a:r>
          </a:p>
          <a:p>
            <a:pPr lvl="1" algn="just" fontAlgn="base">
              <a:lnSpc>
                <a:spcPct val="107000"/>
              </a:lnSpc>
              <a:buClr>
                <a:srgbClr val="000000"/>
              </a:buClr>
              <a:buSzPts val="3200"/>
            </a:pPr>
            <a:r>
              <a:rPr lang="en-PH" sz="2400" b="1" dirty="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the options of:</a:t>
            </a:r>
          </a:p>
          <a:p>
            <a:pPr lvl="1" algn="just" fontAlgn="base">
              <a:lnSpc>
                <a:spcPct val="107000"/>
              </a:lnSpc>
              <a:buClr>
                <a:srgbClr val="000000"/>
              </a:buClr>
              <a:buSzPts val="3200"/>
            </a:pPr>
            <a:r>
              <a:rPr lang="en-PH" sz="2400" b="1" dirty="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&gt; START: will go to the panel</a:t>
            </a:r>
          </a:p>
          <a:p>
            <a:pPr lvl="1" algn="just" fontAlgn="base">
              <a:lnSpc>
                <a:spcPct val="107000"/>
              </a:lnSpc>
              <a:buClr>
                <a:srgbClr val="000000"/>
              </a:buClr>
              <a:buSzPts val="3200"/>
            </a:pPr>
            <a:r>
              <a:rPr lang="en-PH" sz="2400" b="1" dirty="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and will start the game and the</a:t>
            </a:r>
          </a:p>
          <a:p>
            <a:pPr lvl="1" algn="just" fontAlgn="base">
              <a:lnSpc>
                <a:spcPct val="107000"/>
              </a:lnSpc>
              <a:buClr>
                <a:srgbClr val="000000"/>
              </a:buClr>
              <a:buSzPts val="3200"/>
            </a:pPr>
            <a:r>
              <a:rPr lang="en-PH" sz="2400" b="1" dirty="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time.</a:t>
            </a:r>
          </a:p>
          <a:p>
            <a:pPr lvl="1" algn="just" fontAlgn="base">
              <a:lnSpc>
                <a:spcPct val="107000"/>
              </a:lnSpc>
              <a:buClr>
                <a:srgbClr val="000000"/>
              </a:buClr>
              <a:buSzPts val="3200"/>
            </a:pPr>
            <a:r>
              <a:rPr lang="en-PH" sz="2400" b="1" dirty="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&gt; EXIT: will exit the game</a:t>
            </a:r>
            <a:endParaRPr lang="en-PH" dirty="0">
              <a:uFill>
                <a:solidFill>
                  <a:srgbClr val="000000"/>
                </a:solidFill>
              </a:uFill>
              <a:latin typeface="Comic Sans MS" panose="030F0702030302020204" pitchFamily="66" charset="0"/>
              <a:ea typeface="Calibri" panose="020F0502020204030204" pitchFamily="34" charset="0"/>
              <a:cs typeface="Calibri" panose="020F0502020204030204" pitchFamily="34" charset="0"/>
            </a:endParaRPr>
          </a:p>
        </p:txBody>
      </p:sp>
      <p:sp>
        <p:nvSpPr>
          <p:cNvPr id="9" name="TextBox 8"/>
          <p:cNvSpPr txBox="1"/>
          <p:nvPr/>
        </p:nvSpPr>
        <p:spPr>
          <a:xfrm>
            <a:off x="4200767" y="861451"/>
            <a:ext cx="4103077" cy="646331"/>
          </a:xfrm>
          <a:prstGeom prst="rect">
            <a:avLst/>
          </a:prstGeom>
          <a:noFill/>
        </p:spPr>
        <p:txBody>
          <a:bodyPr wrap="square" rtlCol="0">
            <a:spAutoFit/>
          </a:bodyPr>
          <a:lstStyle/>
          <a:p>
            <a:pPr algn="ctr"/>
            <a:r>
              <a:rPr lang="en-PH" dirty="0" smtClean="0">
                <a:latin typeface="Arial Black" panose="020B0A04020102020204" pitchFamily="34" charset="0"/>
              </a:rPr>
              <a:t>GAMEPLAY</a:t>
            </a:r>
          </a:p>
          <a:p>
            <a:endParaRPr lang="en-PH" dirty="0"/>
          </a:p>
        </p:txBody>
      </p:sp>
      <p:pic>
        <p:nvPicPr>
          <p:cNvPr id="10" name="Picture 2" descr="C:\Users\acer\Pictures\pic 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3498" y="2369343"/>
            <a:ext cx="2371989" cy="2371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32320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504614" cy="6858000"/>
          </a:xfrm>
        </p:spPr>
      </p:pic>
      <p:sp>
        <p:nvSpPr>
          <p:cNvPr id="5" name="Round Diagonal Corner Rectangle 4"/>
          <p:cNvSpPr/>
          <p:nvPr/>
        </p:nvSpPr>
        <p:spPr>
          <a:xfrm>
            <a:off x="856054" y="365125"/>
            <a:ext cx="10792505" cy="5992132"/>
          </a:xfrm>
          <a:prstGeom prst="round2DiagRect">
            <a:avLst/>
          </a:prstGeom>
          <a:solidFill>
            <a:schemeClr val="accent4">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marR="0" lvl="0" indent="-342900" algn="just">
              <a:lnSpc>
                <a:spcPct val="107000"/>
              </a:lnSpc>
              <a:spcBef>
                <a:spcPts val="0"/>
              </a:spcBef>
              <a:spcAft>
                <a:spcPts val="0"/>
              </a:spcAft>
              <a:buFont typeface="Wingdings" panose="05000000000000000000" pitchFamily="2" charset="2"/>
              <a:buChar char=""/>
            </a:pPr>
            <a:endParaRPr lang="en-PH" sz="2000" u="none" strike="noStrike" dirty="0">
              <a:solidFill>
                <a:schemeClr val="tx1">
                  <a:lumMod val="95000"/>
                  <a:lumOff val="5000"/>
                </a:schemeClr>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p:cNvSpPr/>
          <p:nvPr/>
        </p:nvSpPr>
        <p:spPr>
          <a:xfrm>
            <a:off x="4122125" y="657052"/>
            <a:ext cx="4260362" cy="74170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PH"/>
          </a:p>
        </p:txBody>
      </p:sp>
      <p:sp>
        <p:nvSpPr>
          <p:cNvPr id="7" name="TextBox 6"/>
          <p:cNvSpPr txBox="1"/>
          <p:nvPr/>
        </p:nvSpPr>
        <p:spPr>
          <a:xfrm>
            <a:off x="4200767" y="861451"/>
            <a:ext cx="4103077" cy="646331"/>
          </a:xfrm>
          <a:prstGeom prst="rect">
            <a:avLst/>
          </a:prstGeom>
          <a:noFill/>
        </p:spPr>
        <p:txBody>
          <a:bodyPr wrap="square" rtlCol="0">
            <a:spAutoFit/>
          </a:bodyPr>
          <a:lstStyle/>
          <a:p>
            <a:pPr algn="ctr"/>
            <a:r>
              <a:rPr lang="en-PH" dirty="0" smtClean="0">
                <a:latin typeface="Arial Black" panose="020B0A04020102020204" pitchFamily="34" charset="0"/>
              </a:rPr>
              <a:t>GAMEPLAY</a:t>
            </a:r>
          </a:p>
          <a:p>
            <a:endParaRPr lang="en-PH" dirty="0"/>
          </a:p>
        </p:txBody>
      </p:sp>
      <p:sp>
        <p:nvSpPr>
          <p:cNvPr id="8" name="TextBox 7"/>
          <p:cNvSpPr txBox="1"/>
          <p:nvPr/>
        </p:nvSpPr>
        <p:spPr>
          <a:xfrm>
            <a:off x="5748953" y="2787496"/>
            <a:ext cx="5607837" cy="1080296"/>
          </a:xfrm>
          <a:prstGeom prst="rect">
            <a:avLst/>
          </a:prstGeom>
          <a:noFill/>
        </p:spPr>
        <p:txBody>
          <a:bodyPr wrap="square" rtlCol="0">
            <a:spAutoFit/>
          </a:bodyPr>
          <a:lstStyle/>
          <a:p>
            <a:pPr marL="342900" marR="0" lvl="0" indent="-342900" algn="just">
              <a:lnSpc>
                <a:spcPct val="107000"/>
              </a:lnSpc>
              <a:spcBef>
                <a:spcPts val="0"/>
              </a:spcBef>
              <a:spcAft>
                <a:spcPts val="0"/>
              </a:spcAft>
              <a:buFont typeface="Wingdings" panose="05000000000000000000" pitchFamily="2" charset="2"/>
              <a:buChar char=""/>
            </a:pPr>
            <a:endParaRPr lang="en-PH" sz="1200" b="1" dirty="0" smtClean="0">
              <a:latin typeface="Calibri" panose="020F0502020204030204" pitchFamily="34" charset="0"/>
              <a:ea typeface="Calibri" panose="020F0502020204030204" pitchFamily="34" charset="0"/>
              <a:cs typeface="Times New Roman" panose="02020603050405020304" pitchFamily="18" charset="0"/>
            </a:endParaRPr>
          </a:p>
          <a:p>
            <a:pPr lvl="1" algn="just" fontAlgn="base">
              <a:lnSpc>
                <a:spcPct val="107000"/>
              </a:lnSpc>
              <a:buClr>
                <a:srgbClr val="000000"/>
              </a:buClr>
              <a:buSzPts val="3200"/>
            </a:pPr>
            <a:r>
              <a:rPr lang="en-PH" sz="2400" b="1" dirty="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Space : will </a:t>
            </a:r>
            <a:r>
              <a:rPr lang="en-PH" sz="2400" b="1" dirty="0" smtClean="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make the character jump and avoid the enemy</a:t>
            </a:r>
            <a:endParaRPr lang="en-PH" dirty="0">
              <a:uFill>
                <a:solidFill>
                  <a:srgbClr val="000000"/>
                </a:solidFill>
              </a:uFill>
              <a:latin typeface="Comic Sans MS" panose="030F0702030302020204" pitchFamily="66" charset="0"/>
              <a:ea typeface="Calibri" panose="020F0502020204030204" pitchFamily="34" charset="0"/>
              <a:cs typeface="Calibri" panose="020F0502020204030204" pitchFamily="34" charset="0"/>
            </a:endParaRPr>
          </a:p>
        </p:txBody>
      </p:sp>
      <p:pic>
        <p:nvPicPr>
          <p:cNvPr id="9" name="Picture 2" descr="C:\Users\acer\Pictures\pic 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1470" y="2787496"/>
            <a:ext cx="4864530" cy="1834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29785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504614" cy="6858000"/>
          </a:xfrm>
        </p:spPr>
      </p:pic>
      <p:sp>
        <p:nvSpPr>
          <p:cNvPr id="5" name="Round Diagonal Corner Rectangle 4"/>
          <p:cNvSpPr/>
          <p:nvPr/>
        </p:nvSpPr>
        <p:spPr>
          <a:xfrm>
            <a:off x="856054" y="365125"/>
            <a:ext cx="10792505" cy="5992132"/>
          </a:xfrm>
          <a:prstGeom prst="round2DiagRect">
            <a:avLst/>
          </a:prstGeom>
          <a:solidFill>
            <a:schemeClr val="accent4">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marR="0" lvl="0" indent="-342900" algn="just">
              <a:lnSpc>
                <a:spcPct val="107000"/>
              </a:lnSpc>
              <a:spcBef>
                <a:spcPts val="0"/>
              </a:spcBef>
              <a:spcAft>
                <a:spcPts val="0"/>
              </a:spcAft>
              <a:buFont typeface="Wingdings" panose="05000000000000000000" pitchFamily="2" charset="2"/>
              <a:buChar char=""/>
            </a:pPr>
            <a:endParaRPr lang="en-PH" sz="2000" u="none" strike="noStrike" dirty="0">
              <a:solidFill>
                <a:schemeClr val="tx1">
                  <a:lumMod val="95000"/>
                  <a:lumOff val="5000"/>
                </a:schemeClr>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p:cNvSpPr/>
          <p:nvPr/>
        </p:nvSpPr>
        <p:spPr>
          <a:xfrm>
            <a:off x="4122125" y="657052"/>
            <a:ext cx="4260362" cy="74170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PH"/>
          </a:p>
        </p:txBody>
      </p:sp>
      <p:sp>
        <p:nvSpPr>
          <p:cNvPr id="7" name="TextBox 6"/>
          <p:cNvSpPr txBox="1"/>
          <p:nvPr/>
        </p:nvSpPr>
        <p:spPr>
          <a:xfrm>
            <a:off x="4200767" y="861451"/>
            <a:ext cx="4103077" cy="646331"/>
          </a:xfrm>
          <a:prstGeom prst="rect">
            <a:avLst/>
          </a:prstGeom>
          <a:noFill/>
        </p:spPr>
        <p:txBody>
          <a:bodyPr wrap="square" rtlCol="0">
            <a:spAutoFit/>
          </a:bodyPr>
          <a:lstStyle/>
          <a:p>
            <a:pPr algn="ctr"/>
            <a:r>
              <a:rPr lang="en-PH" dirty="0" smtClean="0">
                <a:latin typeface="Arial Black" panose="020B0A04020102020204" pitchFamily="34" charset="0"/>
              </a:rPr>
              <a:t>GAMEPLAY</a:t>
            </a:r>
          </a:p>
          <a:p>
            <a:endParaRPr lang="en-PH" dirty="0"/>
          </a:p>
        </p:txBody>
      </p:sp>
      <p:pic>
        <p:nvPicPr>
          <p:cNvPr id="3" name="Picture 2"/>
          <p:cNvPicPr>
            <a:picLocks noChangeAspect="1"/>
          </p:cNvPicPr>
          <p:nvPr/>
        </p:nvPicPr>
        <p:blipFill>
          <a:blip r:embed="rId3"/>
          <a:stretch>
            <a:fillRect/>
          </a:stretch>
        </p:blipFill>
        <p:spPr>
          <a:xfrm>
            <a:off x="2977110" y="1895087"/>
            <a:ext cx="2474093" cy="3497614"/>
          </a:xfrm>
          <a:prstGeom prst="rect">
            <a:avLst/>
          </a:prstGeom>
        </p:spPr>
      </p:pic>
      <p:sp>
        <p:nvSpPr>
          <p:cNvPr id="8" name="TextBox 7"/>
          <p:cNvSpPr txBox="1"/>
          <p:nvPr/>
        </p:nvSpPr>
        <p:spPr>
          <a:xfrm>
            <a:off x="6173990" y="1603159"/>
            <a:ext cx="5607837" cy="4220194"/>
          </a:xfrm>
          <a:prstGeom prst="rect">
            <a:avLst/>
          </a:prstGeom>
          <a:noFill/>
        </p:spPr>
        <p:txBody>
          <a:bodyPr wrap="square" rtlCol="0">
            <a:spAutoFit/>
          </a:bodyPr>
          <a:lstStyle/>
          <a:p>
            <a:pPr marL="342900" marR="0" lvl="0" indent="-342900" algn="just">
              <a:lnSpc>
                <a:spcPct val="107000"/>
              </a:lnSpc>
              <a:spcBef>
                <a:spcPts val="0"/>
              </a:spcBef>
              <a:spcAft>
                <a:spcPts val="0"/>
              </a:spcAft>
              <a:buFont typeface="Wingdings" panose="05000000000000000000" pitchFamily="2" charset="2"/>
              <a:buChar char=""/>
            </a:pPr>
            <a:endParaRPr lang="en-PH" sz="1200" b="1" dirty="0" smtClean="0">
              <a:latin typeface="Calibri" panose="020F0502020204030204" pitchFamily="34" charset="0"/>
              <a:ea typeface="Calibri" panose="020F0502020204030204" pitchFamily="34" charset="0"/>
              <a:cs typeface="Times New Roman" panose="02020603050405020304" pitchFamily="18" charset="0"/>
            </a:endParaRPr>
          </a:p>
          <a:p>
            <a:pPr lvl="1" algn="just" fontAlgn="base">
              <a:lnSpc>
                <a:spcPct val="107000"/>
              </a:lnSpc>
              <a:buClr>
                <a:srgbClr val="000000"/>
              </a:buClr>
              <a:buSzPts val="3200"/>
            </a:pPr>
            <a:r>
              <a:rPr lang="en-PH" sz="2400" b="1" dirty="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ESC : will pause the game,</a:t>
            </a:r>
          </a:p>
          <a:p>
            <a:pPr lvl="1" algn="just" fontAlgn="base">
              <a:lnSpc>
                <a:spcPct val="107000"/>
              </a:lnSpc>
              <a:buClr>
                <a:srgbClr val="000000"/>
              </a:buClr>
              <a:buSzPts val="3200"/>
            </a:pPr>
            <a:r>
              <a:rPr lang="en-PH" sz="2400" b="1" dirty="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and go to the pause menu.</a:t>
            </a:r>
          </a:p>
          <a:p>
            <a:pPr lvl="1" algn="just" fontAlgn="base">
              <a:lnSpc>
                <a:spcPct val="107000"/>
              </a:lnSpc>
              <a:buClr>
                <a:srgbClr val="000000"/>
              </a:buClr>
              <a:buSzPts val="3200"/>
            </a:pPr>
            <a:r>
              <a:rPr lang="en-PH" sz="2400" b="1" dirty="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Where it shows how to play</a:t>
            </a:r>
          </a:p>
          <a:p>
            <a:pPr lvl="1" algn="just" fontAlgn="base">
              <a:lnSpc>
                <a:spcPct val="107000"/>
              </a:lnSpc>
              <a:buClr>
                <a:srgbClr val="000000"/>
              </a:buClr>
              <a:buSzPts val="3200"/>
            </a:pPr>
            <a:r>
              <a:rPr lang="en-PH" sz="2400" b="1" dirty="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the game. When the</a:t>
            </a:r>
          </a:p>
          <a:p>
            <a:pPr lvl="1" algn="just" fontAlgn="base">
              <a:lnSpc>
                <a:spcPct val="107000"/>
              </a:lnSpc>
              <a:buClr>
                <a:srgbClr val="000000"/>
              </a:buClr>
              <a:buSzPts val="3200"/>
            </a:pPr>
            <a:r>
              <a:rPr lang="en-PH" sz="2400" b="1" dirty="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following are pressed:</a:t>
            </a:r>
          </a:p>
          <a:p>
            <a:pPr lvl="1" algn="just" fontAlgn="base">
              <a:lnSpc>
                <a:spcPct val="107000"/>
              </a:lnSpc>
              <a:buClr>
                <a:srgbClr val="000000"/>
              </a:buClr>
              <a:buSzPts val="3200"/>
            </a:pPr>
            <a:r>
              <a:rPr lang="en-PH" sz="2400" b="1" dirty="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&gt; Space: will </a:t>
            </a:r>
            <a:r>
              <a:rPr lang="en-PH" sz="2400" b="1" dirty="0" err="1">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unpause</a:t>
            </a:r>
            <a:endParaRPr lang="en-PH" sz="2400" b="1" dirty="0">
              <a:uFill>
                <a:solidFill>
                  <a:srgbClr val="000000"/>
                </a:solidFill>
              </a:uFill>
              <a:latin typeface="Comic Sans MS" panose="030F0702030302020204" pitchFamily="66" charset="0"/>
              <a:ea typeface="Calibri" panose="020F0502020204030204" pitchFamily="34" charset="0"/>
              <a:cs typeface="Calibri" panose="020F0502020204030204" pitchFamily="34" charset="0"/>
            </a:endParaRPr>
          </a:p>
          <a:p>
            <a:pPr lvl="1" algn="just" fontAlgn="base">
              <a:lnSpc>
                <a:spcPct val="107000"/>
              </a:lnSpc>
              <a:buClr>
                <a:srgbClr val="000000"/>
              </a:buClr>
              <a:buSzPts val="3200"/>
            </a:pPr>
            <a:r>
              <a:rPr lang="en-PH" sz="2400" b="1" dirty="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the game and return back to</a:t>
            </a:r>
          </a:p>
          <a:p>
            <a:pPr lvl="1" algn="just" fontAlgn="base">
              <a:lnSpc>
                <a:spcPct val="107000"/>
              </a:lnSpc>
              <a:buClr>
                <a:srgbClr val="000000"/>
              </a:buClr>
              <a:buSzPts val="3200"/>
            </a:pPr>
            <a:r>
              <a:rPr lang="en-PH" sz="2400" b="1" dirty="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the game frame.</a:t>
            </a:r>
          </a:p>
          <a:p>
            <a:pPr lvl="1" algn="just" fontAlgn="base">
              <a:lnSpc>
                <a:spcPct val="107000"/>
              </a:lnSpc>
              <a:buClr>
                <a:srgbClr val="000000"/>
              </a:buClr>
              <a:buSzPts val="3200"/>
            </a:pPr>
            <a:r>
              <a:rPr lang="en-PH" sz="2400" b="1" dirty="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&gt; Esc: will return to the</a:t>
            </a:r>
          </a:p>
          <a:p>
            <a:pPr lvl="1" algn="just" fontAlgn="base">
              <a:lnSpc>
                <a:spcPct val="107000"/>
              </a:lnSpc>
              <a:buClr>
                <a:srgbClr val="000000"/>
              </a:buClr>
              <a:buSzPts val="3200"/>
            </a:pPr>
            <a:r>
              <a:rPr lang="en-PH" sz="2400" b="1" dirty="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main menu.</a:t>
            </a:r>
            <a:endParaRPr lang="en-PH" dirty="0">
              <a:uFill>
                <a:solidFill>
                  <a:srgbClr val="000000"/>
                </a:solidFill>
              </a:uFill>
              <a:latin typeface="Comic Sans MS" panose="030F0702030302020204" pitchFamily="66"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004108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504614" cy="6858000"/>
          </a:xfrm>
        </p:spPr>
      </p:pic>
      <p:sp>
        <p:nvSpPr>
          <p:cNvPr id="5" name="Round Diagonal Corner Rectangle 4"/>
          <p:cNvSpPr/>
          <p:nvPr/>
        </p:nvSpPr>
        <p:spPr>
          <a:xfrm>
            <a:off x="856054" y="365125"/>
            <a:ext cx="10792505" cy="5992132"/>
          </a:xfrm>
          <a:prstGeom prst="round2DiagRect">
            <a:avLst/>
          </a:prstGeom>
          <a:solidFill>
            <a:schemeClr val="accent4">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marR="0" lvl="0" indent="-342900" algn="just">
              <a:lnSpc>
                <a:spcPct val="107000"/>
              </a:lnSpc>
              <a:spcBef>
                <a:spcPts val="0"/>
              </a:spcBef>
              <a:spcAft>
                <a:spcPts val="0"/>
              </a:spcAft>
              <a:buFont typeface="Wingdings" panose="05000000000000000000" pitchFamily="2" charset="2"/>
              <a:buChar char=""/>
            </a:pPr>
            <a:endParaRPr lang="en-PH" sz="2000" u="none" strike="noStrike" dirty="0">
              <a:solidFill>
                <a:schemeClr val="tx1">
                  <a:lumMod val="95000"/>
                  <a:lumOff val="5000"/>
                </a:schemeClr>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p:cNvSpPr/>
          <p:nvPr/>
        </p:nvSpPr>
        <p:spPr>
          <a:xfrm>
            <a:off x="4122125" y="657052"/>
            <a:ext cx="4260362" cy="74170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PH"/>
          </a:p>
        </p:txBody>
      </p:sp>
      <p:sp>
        <p:nvSpPr>
          <p:cNvPr id="7" name="TextBox 6"/>
          <p:cNvSpPr txBox="1"/>
          <p:nvPr/>
        </p:nvSpPr>
        <p:spPr>
          <a:xfrm>
            <a:off x="4200767" y="861451"/>
            <a:ext cx="4103077" cy="646331"/>
          </a:xfrm>
          <a:prstGeom prst="rect">
            <a:avLst/>
          </a:prstGeom>
          <a:noFill/>
        </p:spPr>
        <p:txBody>
          <a:bodyPr wrap="square" rtlCol="0">
            <a:spAutoFit/>
          </a:bodyPr>
          <a:lstStyle/>
          <a:p>
            <a:pPr algn="ctr"/>
            <a:r>
              <a:rPr lang="en-PH" dirty="0" smtClean="0">
                <a:latin typeface="Arial Black" panose="020B0A04020102020204" pitchFamily="34" charset="0"/>
              </a:rPr>
              <a:t>GAMEPLAY</a:t>
            </a:r>
          </a:p>
          <a:p>
            <a:endParaRPr lang="en-PH" dirty="0"/>
          </a:p>
        </p:txBody>
      </p:sp>
      <p:sp>
        <p:nvSpPr>
          <p:cNvPr id="8" name="TextBox 7"/>
          <p:cNvSpPr txBox="1"/>
          <p:nvPr/>
        </p:nvSpPr>
        <p:spPr>
          <a:xfrm>
            <a:off x="6252305" y="2252148"/>
            <a:ext cx="4629477" cy="1870640"/>
          </a:xfrm>
          <a:prstGeom prst="rect">
            <a:avLst/>
          </a:prstGeom>
          <a:noFill/>
        </p:spPr>
        <p:txBody>
          <a:bodyPr wrap="square" rtlCol="0">
            <a:spAutoFit/>
          </a:bodyPr>
          <a:lstStyle/>
          <a:p>
            <a:pPr marL="342900" marR="0" lvl="0" indent="-342900" algn="just">
              <a:lnSpc>
                <a:spcPct val="107000"/>
              </a:lnSpc>
              <a:spcBef>
                <a:spcPts val="0"/>
              </a:spcBef>
              <a:spcAft>
                <a:spcPts val="0"/>
              </a:spcAft>
              <a:buFont typeface="Wingdings" panose="05000000000000000000" pitchFamily="2" charset="2"/>
              <a:buChar char=""/>
            </a:pPr>
            <a:endParaRPr lang="en-PH" sz="1200" b="1" dirty="0" smtClean="0">
              <a:latin typeface="Calibri" panose="020F0502020204030204" pitchFamily="34" charset="0"/>
              <a:ea typeface="Calibri" panose="020F0502020204030204" pitchFamily="34" charset="0"/>
              <a:cs typeface="Times New Roman" panose="02020603050405020304" pitchFamily="18" charset="0"/>
            </a:endParaRPr>
          </a:p>
          <a:p>
            <a:pPr lvl="1" algn="just" fontAlgn="base">
              <a:lnSpc>
                <a:spcPct val="107000"/>
              </a:lnSpc>
              <a:buClr>
                <a:srgbClr val="000000"/>
              </a:buClr>
              <a:buSzPts val="3200"/>
            </a:pPr>
            <a:r>
              <a:rPr lang="en-PH" sz="2400" b="1" dirty="0" smtClean="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X; it will use to beat the enemy and collect the 10 symbols which with the use of grappling hook.</a:t>
            </a:r>
            <a:endParaRPr lang="en-PH" dirty="0">
              <a:uFill>
                <a:solidFill>
                  <a:srgbClr val="000000"/>
                </a:solidFill>
              </a:uFill>
              <a:latin typeface="Comic Sans MS" panose="030F0702030302020204" pitchFamily="66" charset="0"/>
              <a:ea typeface="Calibri" panose="020F0502020204030204" pitchFamily="34" charset="0"/>
              <a:cs typeface="Calibri" panose="020F0502020204030204" pitchFamily="34" charset="0"/>
            </a:endParaRPr>
          </a:p>
        </p:txBody>
      </p:sp>
      <p:pic>
        <p:nvPicPr>
          <p:cNvPr id="10" name="Picture 2" descr="C:\Users\acer\Pictures\pic 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1550" y="2297345"/>
            <a:ext cx="3401149" cy="2263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69075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504614" cy="6858000"/>
          </a:xfrm>
        </p:spPr>
      </p:pic>
      <p:sp>
        <p:nvSpPr>
          <p:cNvPr id="5" name="Round Diagonal Corner Rectangle 4"/>
          <p:cNvSpPr/>
          <p:nvPr/>
        </p:nvSpPr>
        <p:spPr>
          <a:xfrm>
            <a:off x="856054" y="365125"/>
            <a:ext cx="10792505" cy="5992132"/>
          </a:xfrm>
          <a:prstGeom prst="round2DiagRect">
            <a:avLst/>
          </a:prstGeom>
          <a:solidFill>
            <a:schemeClr val="accent4">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marR="0" lvl="0" indent="-342900" algn="just">
              <a:lnSpc>
                <a:spcPct val="107000"/>
              </a:lnSpc>
              <a:spcBef>
                <a:spcPts val="0"/>
              </a:spcBef>
              <a:spcAft>
                <a:spcPts val="0"/>
              </a:spcAft>
              <a:buFont typeface="Wingdings" panose="05000000000000000000" pitchFamily="2" charset="2"/>
              <a:buChar char=""/>
            </a:pPr>
            <a:endParaRPr lang="en-PH" sz="2000" u="none" strike="noStrike" dirty="0">
              <a:solidFill>
                <a:schemeClr val="tx1">
                  <a:lumMod val="95000"/>
                  <a:lumOff val="5000"/>
                </a:schemeClr>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p:cNvSpPr/>
          <p:nvPr/>
        </p:nvSpPr>
        <p:spPr>
          <a:xfrm>
            <a:off x="4122125" y="657052"/>
            <a:ext cx="4260362" cy="74170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PH"/>
          </a:p>
        </p:txBody>
      </p:sp>
      <p:sp>
        <p:nvSpPr>
          <p:cNvPr id="7" name="TextBox 6"/>
          <p:cNvSpPr txBox="1"/>
          <p:nvPr/>
        </p:nvSpPr>
        <p:spPr>
          <a:xfrm>
            <a:off x="4200767" y="861451"/>
            <a:ext cx="4103077" cy="646331"/>
          </a:xfrm>
          <a:prstGeom prst="rect">
            <a:avLst/>
          </a:prstGeom>
          <a:noFill/>
        </p:spPr>
        <p:txBody>
          <a:bodyPr wrap="square" rtlCol="0">
            <a:spAutoFit/>
          </a:bodyPr>
          <a:lstStyle/>
          <a:p>
            <a:pPr algn="ctr"/>
            <a:r>
              <a:rPr lang="en-PH" dirty="0" smtClean="0">
                <a:latin typeface="Arial Black" panose="020B0A04020102020204" pitchFamily="34" charset="0"/>
              </a:rPr>
              <a:t>GAMEPLAY</a:t>
            </a:r>
          </a:p>
          <a:p>
            <a:endParaRPr lang="en-PH" dirty="0"/>
          </a:p>
        </p:txBody>
      </p:sp>
      <p:sp>
        <p:nvSpPr>
          <p:cNvPr id="8" name="TextBox 7"/>
          <p:cNvSpPr txBox="1"/>
          <p:nvPr/>
        </p:nvSpPr>
        <p:spPr>
          <a:xfrm>
            <a:off x="1506440" y="1256569"/>
            <a:ext cx="9491729" cy="4702698"/>
          </a:xfrm>
          <a:prstGeom prst="rect">
            <a:avLst/>
          </a:prstGeom>
          <a:noFill/>
        </p:spPr>
        <p:txBody>
          <a:bodyPr wrap="square" rtlCol="0">
            <a:spAutoFit/>
          </a:bodyPr>
          <a:lstStyle/>
          <a:p>
            <a:pPr marL="342900" marR="0" lvl="0" indent="-342900" algn="just">
              <a:lnSpc>
                <a:spcPct val="107000"/>
              </a:lnSpc>
              <a:spcBef>
                <a:spcPts val="0"/>
              </a:spcBef>
              <a:spcAft>
                <a:spcPts val="0"/>
              </a:spcAft>
              <a:buFont typeface="Wingdings" panose="05000000000000000000" pitchFamily="2" charset="2"/>
              <a:buChar char=""/>
            </a:pPr>
            <a:endParaRPr lang="en-PH" sz="1200" b="1" dirty="0" smtClean="0">
              <a:latin typeface="Calibri" panose="020F0502020204030204" pitchFamily="34" charset="0"/>
              <a:ea typeface="Calibri" panose="020F0502020204030204" pitchFamily="34" charset="0"/>
              <a:cs typeface="Times New Roman" panose="02020603050405020304" pitchFamily="18" charset="0"/>
            </a:endParaRPr>
          </a:p>
          <a:p>
            <a:pPr lvl="1" algn="just" fontAlgn="base">
              <a:lnSpc>
                <a:spcPct val="107000"/>
              </a:lnSpc>
              <a:buClr>
                <a:srgbClr val="000000"/>
              </a:buClr>
              <a:buSzPts val="3200"/>
            </a:pPr>
            <a:r>
              <a:rPr lang="en-PH" sz="2800" b="1" dirty="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How to Finish the game:</a:t>
            </a:r>
          </a:p>
          <a:p>
            <a:pPr lvl="1" algn="just" fontAlgn="base">
              <a:lnSpc>
                <a:spcPct val="107000"/>
              </a:lnSpc>
              <a:buClr>
                <a:srgbClr val="000000"/>
              </a:buClr>
              <a:buSzPts val="3200"/>
            </a:pPr>
            <a:r>
              <a:rPr lang="en-PH" sz="2400" b="1" dirty="0" smtClean="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*There are 3 journal books which represent the level of the game. Therefore on their adventure they must find the remaining journal books.</a:t>
            </a:r>
          </a:p>
          <a:p>
            <a:pPr lvl="1" algn="just" fontAlgn="base">
              <a:lnSpc>
                <a:spcPct val="107000"/>
              </a:lnSpc>
              <a:buClr>
                <a:srgbClr val="000000"/>
              </a:buClr>
              <a:buSzPts val="3200"/>
            </a:pPr>
            <a:endParaRPr lang="en-PH" sz="2400" b="1" dirty="0">
              <a:uFill>
                <a:solidFill>
                  <a:srgbClr val="000000"/>
                </a:solidFill>
              </a:uFill>
              <a:latin typeface="Comic Sans MS" panose="030F0702030302020204" pitchFamily="66" charset="0"/>
              <a:ea typeface="Calibri" panose="020F0502020204030204" pitchFamily="34" charset="0"/>
              <a:cs typeface="Calibri" panose="020F0502020204030204" pitchFamily="34" charset="0"/>
            </a:endParaRPr>
          </a:p>
          <a:p>
            <a:pPr lvl="1" algn="just" fontAlgn="base">
              <a:lnSpc>
                <a:spcPct val="107000"/>
              </a:lnSpc>
              <a:buClr>
                <a:srgbClr val="000000"/>
              </a:buClr>
              <a:buSzPts val="3200"/>
            </a:pPr>
            <a:r>
              <a:rPr lang="en-PH" sz="2400" b="1" dirty="0" smtClean="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Level 1 = find the remaining books and fight the different creatures</a:t>
            </a:r>
          </a:p>
          <a:p>
            <a:pPr lvl="1" algn="just" fontAlgn="base">
              <a:lnSpc>
                <a:spcPct val="107000"/>
              </a:lnSpc>
              <a:buClr>
                <a:srgbClr val="000000"/>
              </a:buClr>
              <a:buSzPts val="3200"/>
            </a:pPr>
            <a:r>
              <a:rPr lang="en-PH" sz="2400" b="1" dirty="0" smtClean="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Level 2 = beat the weird monsters and complete the 10 symbols of zodiac wheel, if the zodiac wheel is complete they will go to the next level which is level 3 and must beat the boss which is Bill cipher.</a:t>
            </a:r>
            <a:endParaRPr lang="en-PH" sz="2400" b="1" dirty="0" smtClean="0">
              <a:uFill>
                <a:solidFill>
                  <a:srgbClr val="000000"/>
                </a:solidFill>
              </a:uFill>
              <a:latin typeface="Comic Sans MS" panose="030F0702030302020204" pitchFamily="66"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838011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andyman of the Apocalypse | Gravity Falls Amino"/>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196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2259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elcome To Weirdmageddon by Cheatster9000x on Deviant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5005" y="3441700"/>
            <a:ext cx="12509989" cy="923330"/>
          </a:xfrm>
          <a:prstGeom prst="rect">
            <a:avLst/>
          </a:prstGeom>
          <a:noFill/>
        </p:spPr>
        <p:txBody>
          <a:bodyPr wrap="square" rtlCol="0">
            <a:spAutoFit/>
          </a:bodyPr>
          <a:lstStyle/>
          <a:p>
            <a:pPr algn="ctr"/>
            <a:r>
              <a:rPr lang="en-PH" sz="5400" b="1" dirty="0" smtClean="0">
                <a:ln w="38100" cmpd="sng">
                  <a:solidFill>
                    <a:schemeClr val="tx1"/>
                  </a:solidFill>
                  <a:prstDash val="solid"/>
                </a:ln>
                <a:solidFill>
                  <a:srgbClr val="FECE02"/>
                </a:solidFill>
                <a:effectLst>
                  <a:glow rad="101600">
                    <a:schemeClr val="accent3">
                      <a:satMod val="175000"/>
                      <a:alpha val="40000"/>
                    </a:schemeClr>
                  </a:glow>
                  <a:outerShdw blurRad="50800" dist="38100" dir="2700000" algn="tl" rotWithShape="0">
                    <a:prstClr val="black">
                      <a:alpha val="40000"/>
                    </a:prstClr>
                  </a:outerShdw>
                </a:effectLst>
                <a:latin typeface="Gill Sans Ultra Bold" panose="020B0A02020104020203" pitchFamily="34" charset="0"/>
              </a:rPr>
              <a:t>SIGNIFICANT CODES</a:t>
            </a:r>
            <a:endParaRPr lang="en-PH" sz="5400" b="1" dirty="0">
              <a:ln w="38100" cmpd="sng">
                <a:solidFill>
                  <a:schemeClr val="tx1"/>
                </a:solidFill>
                <a:prstDash val="solid"/>
              </a:ln>
              <a:solidFill>
                <a:srgbClr val="FECE02"/>
              </a:solidFill>
              <a:effectLst>
                <a:glow rad="101600">
                  <a:schemeClr val="accent3">
                    <a:satMod val="175000"/>
                    <a:alpha val="40000"/>
                  </a:schemeClr>
                </a:glow>
                <a:outerShdw blurRad="50800" dist="38100" dir="2700000" algn="tl" rotWithShape="0">
                  <a:prstClr val="black">
                    <a:alpha val="40000"/>
                  </a:prstClr>
                </a:outerShdw>
              </a:effectLst>
              <a:latin typeface="Gill Sans Ultra Bold" panose="020B0A02020104020203" pitchFamily="34" charset="0"/>
            </a:endParaRPr>
          </a:p>
        </p:txBody>
      </p:sp>
    </p:spTree>
    <p:extLst>
      <p:ext uri="{BB962C8B-B14F-4D97-AF65-F5344CB8AC3E}">
        <p14:creationId xmlns:p14="http://schemas.microsoft.com/office/powerpoint/2010/main" val="29665565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9218" name="Picture 2" descr="Journal 3 | Disney Wiki | Fand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10" y="1"/>
            <a:ext cx="1226011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ound Diagonal Corner Rectangle 4"/>
          <p:cNvSpPr/>
          <p:nvPr/>
        </p:nvSpPr>
        <p:spPr>
          <a:xfrm>
            <a:off x="856054" y="365125"/>
            <a:ext cx="10792505" cy="5992132"/>
          </a:xfrm>
          <a:prstGeom prst="round2DiagRect">
            <a:avLst/>
          </a:prstGeom>
          <a:solidFill>
            <a:srgbClr val="EB4B4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marR="0" lvl="0" indent="-342900" algn="just">
              <a:lnSpc>
                <a:spcPct val="107000"/>
              </a:lnSpc>
              <a:spcBef>
                <a:spcPts val="0"/>
              </a:spcBef>
              <a:spcAft>
                <a:spcPts val="0"/>
              </a:spcAft>
              <a:buFont typeface="Wingdings" panose="05000000000000000000" pitchFamily="2" charset="2"/>
              <a:buChar char=""/>
            </a:pPr>
            <a:endParaRPr lang="en-PH" sz="2000" u="none" strike="noStrike" dirty="0">
              <a:solidFill>
                <a:schemeClr val="tx1">
                  <a:lumMod val="95000"/>
                  <a:lumOff val="5000"/>
                </a:schemeClr>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p:txBody>
      </p:sp>
      <p:pic>
        <p:nvPicPr>
          <p:cNvPr id="9" name="Content Placeholder 8"/>
          <p:cNvPicPr>
            <a:picLocks noGrp="1" noChangeAspect="1"/>
          </p:cNvPicPr>
          <p:nvPr>
            <p:ph idx="1"/>
          </p:nvPr>
        </p:nvPicPr>
        <p:blipFill rotWithShape="1">
          <a:blip r:embed="rId3">
            <a:grayscl/>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r="10409"/>
          <a:stretch/>
        </p:blipFill>
        <p:spPr>
          <a:xfrm>
            <a:off x="567491" y="1711063"/>
            <a:ext cx="5494454" cy="3984223"/>
          </a:xfrm>
          <a:solidFill>
            <a:schemeClr val="bg1"/>
          </a:solidFill>
        </p:spPr>
      </p:pic>
      <p:sp>
        <p:nvSpPr>
          <p:cNvPr id="6" name="Rectangle 5"/>
          <p:cNvSpPr/>
          <p:nvPr/>
        </p:nvSpPr>
        <p:spPr>
          <a:xfrm>
            <a:off x="4122125" y="657052"/>
            <a:ext cx="4260362" cy="741708"/>
          </a:xfrm>
          <a:prstGeom prst="rect">
            <a:avLst/>
          </a:prstGeom>
          <a:solidFill>
            <a:schemeClr val="accent2">
              <a:lumMod val="40000"/>
              <a:lumOff val="60000"/>
            </a:schemeClr>
          </a:solidFill>
        </p:spPr>
        <p:style>
          <a:lnRef idx="3">
            <a:schemeClr val="lt1"/>
          </a:lnRef>
          <a:fillRef idx="1002">
            <a:schemeClr val="lt2"/>
          </a:fillRef>
          <a:effectRef idx="1">
            <a:schemeClr val="accent3"/>
          </a:effectRef>
          <a:fontRef idx="minor">
            <a:schemeClr val="lt1"/>
          </a:fontRef>
        </p:style>
        <p:txBody>
          <a:bodyPr rtlCol="0" anchor="ctr"/>
          <a:lstStyle/>
          <a:p>
            <a:pPr algn="ctr"/>
            <a:endParaRPr lang="en-PH"/>
          </a:p>
        </p:txBody>
      </p:sp>
      <p:sp>
        <p:nvSpPr>
          <p:cNvPr id="7" name="TextBox 6"/>
          <p:cNvSpPr txBox="1"/>
          <p:nvPr/>
        </p:nvSpPr>
        <p:spPr>
          <a:xfrm>
            <a:off x="3894504" y="860892"/>
            <a:ext cx="4103077" cy="646331"/>
          </a:xfrm>
          <a:prstGeom prst="rect">
            <a:avLst/>
          </a:prstGeom>
          <a:noFill/>
        </p:spPr>
        <p:txBody>
          <a:bodyPr wrap="square" rtlCol="0">
            <a:spAutoFit/>
          </a:bodyPr>
          <a:lstStyle/>
          <a:p>
            <a:pPr algn="ctr"/>
            <a:r>
              <a:rPr lang="en-PH" dirty="0" smtClean="0">
                <a:latin typeface="Arial Black" panose="020B0A04020102020204" pitchFamily="34" charset="0"/>
              </a:rPr>
              <a:t>ANIMATION</a:t>
            </a:r>
          </a:p>
          <a:p>
            <a:endParaRPr lang="en-PH"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5468" y="1690687"/>
            <a:ext cx="5259567" cy="4004599"/>
          </a:xfrm>
          <a:prstGeom prst="rect">
            <a:avLst/>
          </a:prstGeom>
        </p:spPr>
      </p:pic>
    </p:spTree>
    <p:extLst>
      <p:ext uri="{BB962C8B-B14F-4D97-AF65-F5344CB8AC3E}">
        <p14:creationId xmlns:p14="http://schemas.microsoft.com/office/powerpoint/2010/main" val="4767843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9218" name="Picture 2" descr="Journal 3 | Disney Wiki | Fand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10" y="1"/>
            <a:ext cx="1226011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ound Diagonal Corner Rectangle 6"/>
          <p:cNvSpPr/>
          <p:nvPr/>
        </p:nvSpPr>
        <p:spPr>
          <a:xfrm>
            <a:off x="856054" y="365125"/>
            <a:ext cx="10792505" cy="5992132"/>
          </a:xfrm>
          <a:prstGeom prst="round2DiagRect">
            <a:avLst/>
          </a:prstGeom>
          <a:solidFill>
            <a:srgbClr val="EB4B4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marR="0" lvl="0" indent="-342900" algn="just">
              <a:lnSpc>
                <a:spcPct val="107000"/>
              </a:lnSpc>
              <a:spcBef>
                <a:spcPts val="0"/>
              </a:spcBef>
              <a:spcAft>
                <a:spcPts val="0"/>
              </a:spcAft>
              <a:buFont typeface="Wingdings" panose="05000000000000000000" pitchFamily="2" charset="2"/>
              <a:buChar char=""/>
            </a:pPr>
            <a:endParaRPr lang="en-PH" sz="2000" u="none" strike="noStrike" dirty="0">
              <a:solidFill>
                <a:schemeClr val="tx1">
                  <a:lumMod val="95000"/>
                  <a:lumOff val="5000"/>
                </a:schemeClr>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4974" t="1578" r="7910"/>
          <a:stretch/>
        </p:blipFill>
        <p:spPr>
          <a:xfrm>
            <a:off x="989267" y="1690688"/>
            <a:ext cx="5106733" cy="4094750"/>
          </a:xfrm>
        </p:spPr>
      </p:pic>
      <p:sp>
        <p:nvSpPr>
          <p:cNvPr id="6" name="Rectangle 5"/>
          <p:cNvSpPr/>
          <p:nvPr/>
        </p:nvSpPr>
        <p:spPr>
          <a:xfrm>
            <a:off x="4122125" y="657052"/>
            <a:ext cx="4260362" cy="741708"/>
          </a:xfrm>
          <a:prstGeom prst="rect">
            <a:avLst/>
          </a:prstGeom>
          <a:solidFill>
            <a:schemeClr val="accent2">
              <a:lumMod val="40000"/>
              <a:lumOff val="60000"/>
            </a:schemeClr>
          </a:solidFill>
        </p:spPr>
        <p:style>
          <a:lnRef idx="3">
            <a:schemeClr val="lt1"/>
          </a:lnRef>
          <a:fillRef idx="1002">
            <a:schemeClr val="lt2"/>
          </a:fillRef>
          <a:effectRef idx="1">
            <a:schemeClr val="accent3"/>
          </a:effectRef>
          <a:fontRef idx="minor">
            <a:schemeClr val="lt1"/>
          </a:fontRef>
        </p:style>
        <p:txBody>
          <a:bodyPr rtlCol="0" anchor="ctr"/>
          <a:lstStyle/>
          <a:p>
            <a:pPr algn="ctr"/>
            <a:endParaRPr lang="en-PH"/>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8396"/>
          <a:stretch/>
        </p:blipFill>
        <p:spPr>
          <a:xfrm>
            <a:off x="6391681" y="2298252"/>
            <a:ext cx="5048541" cy="3014727"/>
          </a:xfrm>
          <a:prstGeom prst="rect">
            <a:avLst/>
          </a:prstGeom>
        </p:spPr>
      </p:pic>
      <p:sp>
        <p:nvSpPr>
          <p:cNvPr id="9" name="TextBox 8"/>
          <p:cNvSpPr txBox="1"/>
          <p:nvPr/>
        </p:nvSpPr>
        <p:spPr>
          <a:xfrm>
            <a:off x="4122125" y="864418"/>
            <a:ext cx="4103077" cy="646331"/>
          </a:xfrm>
          <a:prstGeom prst="rect">
            <a:avLst/>
          </a:prstGeom>
          <a:noFill/>
        </p:spPr>
        <p:txBody>
          <a:bodyPr wrap="square" rtlCol="0">
            <a:spAutoFit/>
          </a:bodyPr>
          <a:lstStyle/>
          <a:p>
            <a:pPr algn="ctr"/>
            <a:r>
              <a:rPr lang="en-PH" dirty="0" smtClean="0">
                <a:latin typeface="Arial Black" panose="020B0A04020102020204" pitchFamily="34" charset="0"/>
              </a:rPr>
              <a:t>ANIMATION</a:t>
            </a:r>
          </a:p>
          <a:p>
            <a:endParaRPr lang="en-PH" dirty="0"/>
          </a:p>
        </p:txBody>
      </p:sp>
    </p:spTree>
    <p:extLst>
      <p:ext uri="{BB962C8B-B14F-4D97-AF65-F5344CB8AC3E}">
        <p14:creationId xmlns:p14="http://schemas.microsoft.com/office/powerpoint/2010/main" val="16517180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Mystery Shack | Gravity Falls Wiki | Fand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12995" y="3429000"/>
            <a:ext cx="12509989" cy="923330"/>
          </a:xfrm>
          <a:prstGeom prst="rect">
            <a:avLst/>
          </a:prstGeom>
          <a:noFill/>
        </p:spPr>
        <p:txBody>
          <a:bodyPr wrap="square" rtlCol="0">
            <a:spAutoFit/>
          </a:bodyPr>
          <a:lstStyle/>
          <a:p>
            <a:pPr algn="ctr"/>
            <a:r>
              <a:rPr lang="en-PH" sz="5400" b="1" dirty="0" smtClean="0">
                <a:ln w="38100" cmpd="sng">
                  <a:solidFill>
                    <a:schemeClr val="tx1"/>
                  </a:solidFill>
                  <a:prstDash val="solid"/>
                </a:ln>
                <a:solidFill>
                  <a:srgbClr val="FECE02"/>
                </a:solidFill>
                <a:effectLst>
                  <a:glow rad="101600">
                    <a:schemeClr val="accent3">
                      <a:satMod val="175000"/>
                      <a:alpha val="40000"/>
                    </a:schemeClr>
                  </a:glow>
                  <a:outerShdw blurRad="50800" dist="38100" dir="2700000" algn="tl" rotWithShape="0">
                    <a:prstClr val="black">
                      <a:alpha val="40000"/>
                    </a:prstClr>
                  </a:outerShdw>
                </a:effectLst>
                <a:latin typeface="Gill Sans Ultra Bold" panose="020B0A02020104020203" pitchFamily="34" charset="0"/>
              </a:rPr>
              <a:t>PROJECT DESCRIPTION</a:t>
            </a:r>
            <a:endParaRPr lang="en-PH" sz="5400" b="1" dirty="0">
              <a:ln w="38100" cmpd="sng">
                <a:solidFill>
                  <a:schemeClr val="tx1"/>
                </a:solidFill>
                <a:prstDash val="solid"/>
              </a:ln>
              <a:solidFill>
                <a:srgbClr val="FECE02"/>
              </a:solidFill>
              <a:effectLst>
                <a:glow rad="101600">
                  <a:schemeClr val="accent3">
                    <a:satMod val="175000"/>
                    <a:alpha val="40000"/>
                  </a:schemeClr>
                </a:glow>
                <a:outerShdw blurRad="50800" dist="38100" dir="2700000" algn="tl" rotWithShape="0">
                  <a:prstClr val="black">
                    <a:alpha val="40000"/>
                  </a:prstClr>
                </a:outerShdw>
              </a:effectLst>
              <a:latin typeface="Gill Sans Ultra Bold" panose="020B0A02020104020203" pitchFamily="34" charset="0"/>
            </a:endParaRPr>
          </a:p>
        </p:txBody>
      </p:sp>
    </p:spTree>
    <p:extLst>
      <p:ext uri="{BB962C8B-B14F-4D97-AF65-F5344CB8AC3E}">
        <p14:creationId xmlns:p14="http://schemas.microsoft.com/office/powerpoint/2010/main" val="21338704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9218" name="Picture 2" descr="Journal 3 | Disney Wiki | Fand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10" y="1"/>
            <a:ext cx="1226011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ound Diagonal Corner Rectangle 6"/>
          <p:cNvSpPr/>
          <p:nvPr/>
        </p:nvSpPr>
        <p:spPr>
          <a:xfrm>
            <a:off x="856054" y="365125"/>
            <a:ext cx="10792505" cy="5992132"/>
          </a:xfrm>
          <a:prstGeom prst="round2DiagRect">
            <a:avLst/>
          </a:prstGeom>
          <a:solidFill>
            <a:srgbClr val="EB4B4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marR="0" lvl="0" indent="-342900" algn="just">
              <a:lnSpc>
                <a:spcPct val="107000"/>
              </a:lnSpc>
              <a:spcBef>
                <a:spcPts val="0"/>
              </a:spcBef>
              <a:spcAft>
                <a:spcPts val="0"/>
              </a:spcAft>
              <a:buFont typeface="Wingdings" panose="05000000000000000000" pitchFamily="2" charset="2"/>
              <a:buChar char=""/>
            </a:pPr>
            <a:endParaRPr lang="en-PH" sz="2000" u="none" strike="noStrike" dirty="0">
              <a:solidFill>
                <a:schemeClr val="tx1">
                  <a:lumMod val="95000"/>
                  <a:lumOff val="5000"/>
                </a:schemeClr>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3133"/>
          <a:stretch/>
        </p:blipFill>
        <p:spPr>
          <a:xfrm>
            <a:off x="312613" y="1778009"/>
            <a:ext cx="5865125" cy="3829896"/>
          </a:xfrm>
        </p:spPr>
      </p:pic>
      <p:sp>
        <p:nvSpPr>
          <p:cNvPr id="6" name="Rectangle 5"/>
          <p:cNvSpPr/>
          <p:nvPr/>
        </p:nvSpPr>
        <p:spPr>
          <a:xfrm>
            <a:off x="4122125" y="657052"/>
            <a:ext cx="4260362" cy="741708"/>
          </a:xfrm>
          <a:prstGeom prst="rect">
            <a:avLst/>
          </a:prstGeom>
          <a:solidFill>
            <a:schemeClr val="accent2">
              <a:lumMod val="40000"/>
              <a:lumOff val="60000"/>
            </a:schemeClr>
          </a:solidFill>
        </p:spPr>
        <p:style>
          <a:lnRef idx="3">
            <a:schemeClr val="lt1"/>
          </a:lnRef>
          <a:fillRef idx="1002">
            <a:schemeClr val="lt2"/>
          </a:fillRef>
          <a:effectRef idx="1">
            <a:schemeClr val="accent3"/>
          </a:effectRef>
          <a:fontRef idx="minor">
            <a:schemeClr val="lt1"/>
          </a:fontRef>
        </p:style>
        <p:txBody>
          <a:bodyPr rtlCol="0" anchor="ctr"/>
          <a:lstStyle/>
          <a:p>
            <a:pPr algn="ctr"/>
            <a:endParaRPr lang="en-PH"/>
          </a:p>
        </p:txBody>
      </p:sp>
      <p:sp>
        <p:nvSpPr>
          <p:cNvPr id="8" name="TextBox 7"/>
          <p:cNvSpPr txBox="1"/>
          <p:nvPr/>
        </p:nvSpPr>
        <p:spPr>
          <a:xfrm>
            <a:off x="4200767" y="867156"/>
            <a:ext cx="4103077" cy="646331"/>
          </a:xfrm>
          <a:prstGeom prst="rect">
            <a:avLst/>
          </a:prstGeom>
          <a:noFill/>
        </p:spPr>
        <p:txBody>
          <a:bodyPr wrap="square" rtlCol="0">
            <a:spAutoFit/>
          </a:bodyPr>
          <a:lstStyle/>
          <a:p>
            <a:pPr algn="ctr"/>
            <a:r>
              <a:rPr lang="en-PH" dirty="0" smtClean="0">
                <a:latin typeface="Arial Black" panose="020B0A04020102020204" pitchFamily="34" charset="0"/>
              </a:rPr>
              <a:t>SCREEN MANAGER</a:t>
            </a:r>
          </a:p>
          <a:p>
            <a:endParaRPr lang="en-PH" dirty="0"/>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5400"/>
          <a:stretch/>
        </p:blipFill>
        <p:spPr>
          <a:xfrm>
            <a:off x="6463480" y="1792083"/>
            <a:ext cx="5456799" cy="3815822"/>
          </a:xfrm>
          <a:prstGeom prst="rect">
            <a:avLst/>
          </a:prstGeom>
        </p:spPr>
      </p:pic>
    </p:spTree>
    <p:extLst>
      <p:ext uri="{BB962C8B-B14F-4D97-AF65-F5344CB8AC3E}">
        <p14:creationId xmlns:p14="http://schemas.microsoft.com/office/powerpoint/2010/main" val="20248286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9218" name="Picture 2" descr="Journal 3 | Disney Wiki | Fand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10" y="1"/>
            <a:ext cx="1226011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ound Diagonal Corner Rectangle 6"/>
          <p:cNvSpPr/>
          <p:nvPr/>
        </p:nvSpPr>
        <p:spPr>
          <a:xfrm>
            <a:off x="856054" y="365125"/>
            <a:ext cx="10792505" cy="5992132"/>
          </a:xfrm>
          <a:prstGeom prst="round2DiagRect">
            <a:avLst/>
          </a:prstGeom>
          <a:solidFill>
            <a:srgbClr val="EB4B4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marR="0" lvl="0" indent="-342900" algn="just">
              <a:lnSpc>
                <a:spcPct val="107000"/>
              </a:lnSpc>
              <a:spcBef>
                <a:spcPts val="0"/>
              </a:spcBef>
              <a:spcAft>
                <a:spcPts val="0"/>
              </a:spcAft>
              <a:buFont typeface="Wingdings" panose="05000000000000000000" pitchFamily="2" charset="2"/>
              <a:buChar char=""/>
            </a:pPr>
            <a:endParaRPr lang="en-PH" sz="2000" u="none" strike="noStrike" dirty="0">
              <a:solidFill>
                <a:schemeClr val="tx1">
                  <a:lumMod val="95000"/>
                  <a:lumOff val="5000"/>
                </a:schemeClr>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5617" r="15981"/>
          <a:stretch/>
        </p:blipFill>
        <p:spPr>
          <a:xfrm>
            <a:off x="918486" y="1549890"/>
            <a:ext cx="4984125" cy="4351338"/>
          </a:xfrm>
        </p:spPr>
      </p:pic>
      <p:sp>
        <p:nvSpPr>
          <p:cNvPr id="6" name="Rectangle 5"/>
          <p:cNvSpPr/>
          <p:nvPr/>
        </p:nvSpPr>
        <p:spPr>
          <a:xfrm>
            <a:off x="4122125" y="657052"/>
            <a:ext cx="4260362" cy="741708"/>
          </a:xfrm>
          <a:prstGeom prst="rect">
            <a:avLst/>
          </a:prstGeom>
          <a:solidFill>
            <a:schemeClr val="accent2">
              <a:lumMod val="40000"/>
              <a:lumOff val="60000"/>
            </a:schemeClr>
          </a:solidFill>
        </p:spPr>
        <p:style>
          <a:lnRef idx="3">
            <a:schemeClr val="lt1"/>
          </a:lnRef>
          <a:fillRef idx="1002">
            <a:schemeClr val="lt2"/>
          </a:fillRef>
          <a:effectRef idx="1">
            <a:schemeClr val="accent3"/>
          </a:effectRef>
          <a:fontRef idx="minor">
            <a:schemeClr val="lt1"/>
          </a:fontRef>
        </p:style>
        <p:txBody>
          <a:bodyPr rtlCol="0" anchor="ctr"/>
          <a:lstStyle/>
          <a:p>
            <a:pPr algn="ctr"/>
            <a:endParaRPr lang="en-PH"/>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6313" r="18323"/>
          <a:stretch/>
        </p:blipFill>
        <p:spPr>
          <a:xfrm>
            <a:off x="6197370" y="1513487"/>
            <a:ext cx="5303809" cy="4387741"/>
          </a:xfrm>
          <a:prstGeom prst="rect">
            <a:avLst/>
          </a:prstGeom>
        </p:spPr>
      </p:pic>
      <p:sp>
        <p:nvSpPr>
          <p:cNvPr id="9" name="TextBox 8"/>
          <p:cNvSpPr txBox="1"/>
          <p:nvPr/>
        </p:nvSpPr>
        <p:spPr>
          <a:xfrm>
            <a:off x="4200767" y="867156"/>
            <a:ext cx="4103077" cy="646331"/>
          </a:xfrm>
          <a:prstGeom prst="rect">
            <a:avLst/>
          </a:prstGeom>
          <a:noFill/>
        </p:spPr>
        <p:txBody>
          <a:bodyPr wrap="square" rtlCol="0">
            <a:spAutoFit/>
          </a:bodyPr>
          <a:lstStyle/>
          <a:p>
            <a:pPr algn="ctr"/>
            <a:r>
              <a:rPr lang="en-PH" dirty="0" smtClean="0">
                <a:latin typeface="Arial Black" panose="020B0A04020102020204" pitchFamily="34" charset="0"/>
              </a:rPr>
              <a:t>SCREEN MANAGER</a:t>
            </a:r>
          </a:p>
          <a:p>
            <a:endParaRPr lang="en-PH" dirty="0"/>
          </a:p>
        </p:txBody>
      </p:sp>
    </p:spTree>
    <p:extLst>
      <p:ext uri="{BB962C8B-B14F-4D97-AF65-F5344CB8AC3E}">
        <p14:creationId xmlns:p14="http://schemas.microsoft.com/office/powerpoint/2010/main" val="6517835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9218" name="Picture 2" descr="Journal 3 | Disney Wiki | Fand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10" y="1"/>
            <a:ext cx="1226011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ound Diagonal Corner Rectangle 6"/>
          <p:cNvSpPr/>
          <p:nvPr/>
        </p:nvSpPr>
        <p:spPr>
          <a:xfrm>
            <a:off x="856054" y="365125"/>
            <a:ext cx="10792505" cy="5992132"/>
          </a:xfrm>
          <a:prstGeom prst="round2DiagRect">
            <a:avLst/>
          </a:prstGeom>
          <a:solidFill>
            <a:srgbClr val="EB4B4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marR="0" lvl="0" indent="-342900" algn="just">
              <a:lnSpc>
                <a:spcPct val="107000"/>
              </a:lnSpc>
              <a:spcBef>
                <a:spcPts val="0"/>
              </a:spcBef>
              <a:spcAft>
                <a:spcPts val="0"/>
              </a:spcAft>
              <a:buFont typeface="Wingdings" panose="05000000000000000000" pitchFamily="2" charset="2"/>
              <a:buChar char=""/>
            </a:pPr>
            <a:endParaRPr lang="en-PH" sz="2000" u="none" strike="noStrike" dirty="0">
              <a:solidFill>
                <a:schemeClr val="tx1">
                  <a:lumMod val="95000"/>
                  <a:lumOff val="5000"/>
                </a:schemeClr>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3742"/>
          <a:stretch/>
        </p:blipFill>
        <p:spPr>
          <a:xfrm>
            <a:off x="1055217" y="1550752"/>
            <a:ext cx="5154474" cy="4351338"/>
          </a:xfrm>
        </p:spPr>
      </p:pic>
      <p:sp>
        <p:nvSpPr>
          <p:cNvPr id="6" name="Rectangle 5"/>
          <p:cNvSpPr/>
          <p:nvPr/>
        </p:nvSpPr>
        <p:spPr>
          <a:xfrm>
            <a:off x="4122125" y="657052"/>
            <a:ext cx="4260362" cy="741708"/>
          </a:xfrm>
          <a:prstGeom prst="rect">
            <a:avLst/>
          </a:prstGeom>
          <a:solidFill>
            <a:schemeClr val="accent2">
              <a:lumMod val="40000"/>
              <a:lumOff val="60000"/>
            </a:schemeClr>
          </a:solidFill>
        </p:spPr>
        <p:style>
          <a:lnRef idx="3">
            <a:schemeClr val="lt1"/>
          </a:lnRef>
          <a:fillRef idx="1002">
            <a:schemeClr val="lt2"/>
          </a:fillRef>
          <a:effectRef idx="1">
            <a:schemeClr val="accent3"/>
          </a:effectRef>
          <a:fontRef idx="minor">
            <a:schemeClr val="lt1"/>
          </a:fontRef>
        </p:style>
        <p:txBody>
          <a:bodyPr rtlCol="0" anchor="ctr"/>
          <a:lstStyle/>
          <a:p>
            <a:pPr algn="ctr"/>
            <a:endParaRPr lang="en-PH"/>
          </a:p>
        </p:txBody>
      </p:sp>
      <p:sp>
        <p:nvSpPr>
          <p:cNvPr id="8" name="TextBox 7"/>
          <p:cNvSpPr txBox="1"/>
          <p:nvPr/>
        </p:nvSpPr>
        <p:spPr>
          <a:xfrm>
            <a:off x="4200767" y="867156"/>
            <a:ext cx="4103077" cy="646331"/>
          </a:xfrm>
          <a:prstGeom prst="rect">
            <a:avLst/>
          </a:prstGeom>
          <a:noFill/>
        </p:spPr>
        <p:txBody>
          <a:bodyPr wrap="square" rtlCol="0">
            <a:spAutoFit/>
          </a:bodyPr>
          <a:lstStyle/>
          <a:p>
            <a:pPr algn="ctr"/>
            <a:r>
              <a:rPr lang="en-PH" dirty="0" smtClean="0">
                <a:latin typeface="Arial Black" panose="020B0A04020102020204" pitchFamily="34" charset="0"/>
              </a:rPr>
              <a:t>SCREEN MANAGER</a:t>
            </a:r>
          </a:p>
          <a:p>
            <a:endParaRPr lang="en-PH" dirty="0"/>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5442" r="13119"/>
          <a:stretch/>
        </p:blipFill>
        <p:spPr>
          <a:xfrm>
            <a:off x="6539383" y="1550752"/>
            <a:ext cx="4804356" cy="4276807"/>
          </a:xfrm>
          <a:prstGeom prst="rect">
            <a:avLst/>
          </a:prstGeom>
        </p:spPr>
      </p:pic>
    </p:spTree>
    <p:extLst>
      <p:ext uri="{BB962C8B-B14F-4D97-AF65-F5344CB8AC3E}">
        <p14:creationId xmlns:p14="http://schemas.microsoft.com/office/powerpoint/2010/main" val="21503378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9218" name="Picture 2" descr="Journal 3 | Disney Wiki | Fand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10" y="1"/>
            <a:ext cx="1226011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ound Diagonal Corner Rectangle 6"/>
          <p:cNvSpPr/>
          <p:nvPr/>
        </p:nvSpPr>
        <p:spPr>
          <a:xfrm>
            <a:off x="856054" y="365125"/>
            <a:ext cx="10792505" cy="5992132"/>
          </a:xfrm>
          <a:prstGeom prst="round2DiagRect">
            <a:avLst/>
          </a:prstGeom>
          <a:solidFill>
            <a:srgbClr val="EB4B4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marR="0" lvl="0" indent="-342900" algn="just">
              <a:lnSpc>
                <a:spcPct val="107000"/>
              </a:lnSpc>
              <a:spcBef>
                <a:spcPts val="0"/>
              </a:spcBef>
              <a:spcAft>
                <a:spcPts val="0"/>
              </a:spcAft>
              <a:buFont typeface="Wingdings" panose="05000000000000000000" pitchFamily="2" charset="2"/>
              <a:buChar char=""/>
            </a:pPr>
            <a:endParaRPr lang="en-PH" sz="2000" u="none" strike="noStrike" dirty="0">
              <a:solidFill>
                <a:schemeClr val="tx1">
                  <a:lumMod val="95000"/>
                  <a:lumOff val="5000"/>
                </a:schemeClr>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6918"/>
          <a:stretch/>
        </p:blipFill>
        <p:spPr>
          <a:xfrm>
            <a:off x="3663651" y="2983845"/>
            <a:ext cx="5150572" cy="3241703"/>
          </a:xfrm>
        </p:spPr>
      </p:pic>
      <p:sp>
        <p:nvSpPr>
          <p:cNvPr id="6" name="Rectangle 5"/>
          <p:cNvSpPr/>
          <p:nvPr/>
        </p:nvSpPr>
        <p:spPr>
          <a:xfrm>
            <a:off x="4122125" y="657052"/>
            <a:ext cx="4260362" cy="741708"/>
          </a:xfrm>
          <a:prstGeom prst="rect">
            <a:avLst/>
          </a:prstGeom>
          <a:solidFill>
            <a:schemeClr val="accent2">
              <a:lumMod val="40000"/>
              <a:lumOff val="60000"/>
            </a:schemeClr>
          </a:solidFill>
        </p:spPr>
        <p:style>
          <a:lnRef idx="3">
            <a:schemeClr val="lt1"/>
          </a:lnRef>
          <a:fillRef idx="1002">
            <a:schemeClr val="lt2"/>
          </a:fillRef>
          <a:effectRef idx="1">
            <a:schemeClr val="accent3"/>
          </a:effectRef>
          <a:fontRef idx="minor">
            <a:schemeClr val="lt1"/>
          </a:fontRef>
        </p:style>
        <p:txBody>
          <a:bodyPr rtlCol="0" anchor="ctr"/>
          <a:lstStyle/>
          <a:p>
            <a:pPr algn="ctr"/>
            <a:endParaRPr lang="en-PH"/>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7788" b="69497"/>
          <a:stretch/>
        </p:blipFill>
        <p:spPr>
          <a:xfrm>
            <a:off x="3663650" y="1622438"/>
            <a:ext cx="5132718" cy="1365905"/>
          </a:xfrm>
          <a:prstGeom prst="rect">
            <a:avLst/>
          </a:prstGeom>
        </p:spPr>
      </p:pic>
      <p:sp>
        <p:nvSpPr>
          <p:cNvPr id="9" name="TextBox 8"/>
          <p:cNvSpPr txBox="1"/>
          <p:nvPr/>
        </p:nvSpPr>
        <p:spPr>
          <a:xfrm>
            <a:off x="4200767" y="867156"/>
            <a:ext cx="4103077" cy="646331"/>
          </a:xfrm>
          <a:prstGeom prst="rect">
            <a:avLst/>
          </a:prstGeom>
          <a:noFill/>
        </p:spPr>
        <p:txBody>
          <a:bodyPr wrap="square" rtlCol="0">
            <a:spAutoFit/>
          </a:bodyPr>
          <a:lstStyle/>
          <a:p>
            <a:pPr algn="ctr"/>
            <a:r>
              <a:rPr lang="en-PH" dirty="0" smtClean="0">
                <a:latin typeface="Arial Black" panose="020B0A04020102020204" pitchFamily="34" charset="0"/>
              </a:rPr>
              <a:t>SCREEN MANAGER</a:t>
            </a:r>
          </a:p>
          <a:p>
            <a:endParaRPr lang="en-PH" dirty="0"/>
          </a:p>
        </p:txBody>
      </p:sp>
    </p:spTree>
    <p:extLst>
      <p:ext uri="{BB962C8B-B14F-4D97-AF65-F5344CB8AC3E}">
        <p14:creationId xmlns:p14="http://schemas.microsoft.com/office/powerpoint/2010/main" val="11151662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9218" name="Picture 2" descr="Journal 3 | Disney Wiki | Fand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10" y="1"/>
            <a:ext cx="1226011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ound Diagonal Corner Rectangle 6"/>
          <p:cNvSpPr/>
          <p:nvPr/>
        </p:nvSpPr>
        <p:spPr>
          <a:xfrm>
            <a:off x="856054" y="365125"/>
            <a:ext cx="10792505" cy="5992132"/>
          </a:xfrm>
          <a:prstGeom prst="round2DiagRect">
            <a:avLst/>
          </a:prstGeom>
          <a:solidFill>
            <a:srgbClr val="EB4B4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marR="0" lvl="0" indent="-342900" algn="just">
              <a:lnSpc>
                <a:spcPct val="107000"/>
              </a:lnSpc>
              <a:spcBef>
                <a:spcPts val="0"/>
              </a:spcBef>
              <a:spcAft>
                <a:spcPts val="0"/>
              </a:spcAft>
              <a:buFont typeface="Wingdings" panose="05000000000000000000" pitchFamily="2" charset="2"/>
              <a:buChar char=""/>
            </a:pPr>
            <a:endParaRPr lang="en-PH" sz="2000" u="none" strike="noStrike" dirty="0">
              <a:solidFill>
                <a:schemeClr val="tx1">
                  <a:lumMod val="95000"/>
                  <a:lumOff val="5000"/>
                </a:schemeClr>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3952"/>
          <a:stretch/>
        </p:blipFill>
        <p:spPr>
          <a:xfrm>
            <a:off x="996725" y="1608864"/>
            <a:ext cx="5301044" cy="4139375"/>
          </a:xfrm>
        </p:spPr>
      </p:pic>
      <p:sp>
        <p:nvSpPr>
          <p:cNvPr id="6" name="Rectangle 5"/>
          <p:cNvSpPr/>
          <p:nvPr/>
        </p:nvSpPr>
        <p:spPr>
          <a:xfrm>
            <a:off x="4122125" y="657052"/>
            <a:ext cx="4260362" cy="741708"/>
          </a:xfrm>
          <a:prstGeom prst="rect">
            <a:avLst/>
          </a:prstGeom>
          <a:solidFill>
            <a:schemeClr val="accent2">
              <a:lumMod val="40000"/>
              <a:lumOff val="60000"/>
            </a:schemeClr>
          </a:solidFill>
        </p:spPr>
        <p:style>
          <a:lnRef idx="3">
            <a:schemeClr val="lt1"/>
          </a:lnRef>
          <a:fillRef idx="1002">
            <a:schemeClr val="lt2"/>
          </a:fillRef>
          <a:effectRef idx="1">
            <a:schemeClr val="accent3"/>
          </a:effectRef>
          <a:fontRef idx="minor">
            <a:schemeClr val="lt1"/>
          </a:fontRef>
        </p:style>
        <p:txBody>
          <a:bodyPr rtlCol="0" anchor="ctr"/>
          <a:lstStyle/>
          <a:p>
            <a:pPr algn="ctr"/>
            <a:endParaRPr lang="en-PH"/>
          </a:p>
        </p:txBody>
      </p:sp>
      <p:sp>
        <p:nvSpPr>
          <p:cNvPr id="8" name="TextBox 7"/>
          <p:cNvSpPr txBox="1"/>
          <p:nvPr/>
        </p:nvSpPr>
        <p:spPr>
          <a:xfrm>
            <a:off x="4200767" y="867156"/>
            <a:ext cx="4103077" cy="646331"/>
          </a:xfrm>
          <a:prstGeom prst="rect">
            <a:avLst/>
          </a:prstGeom>
          <a:noFill/>
        </p:spPr>
        <p:txBody>
          <a:bodyPr wrap="square" rtlCol="0">
            <a:spAutoFit/>
          </a:bodyPr>
          <a:lstStyle/>
          <a:p>
            <a:pPr algn="ctr"/>
            <a:r>
              <a:rPr lang="en-PH" dirty="0" smtClean="0">
                <a:latin typeface="Arial Black" panose="020B0A04020102020204" pitchFamily="34" charset="0"/>
              </a:rPr>
              <a:t>SPRITE</a:t>
            </a:r>
          </a:p>
          <a:p>
            <a:endParaRPr lang="en-PH" dirty="0"/>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5496"/>
          <a:stretch/>
        </p:blipFill>
        <p:spPr>
          <a:xfrm>
            <a:off x="6392600" y="1621962"/>
            <a:ext cx="5161127" cy="4126277"/>
          </a:xfrm>
          <a:prstGeom prst="rect">
            <a:avLst/>
          </a:prstGeom>
        </p:spPr>
      </p:pic>
    </p:spTree>
    <p:extLst>
      <p:ext uri="{BB962C8B-B14F-4D97-AF65-F5344CB8AC3E}">
        <p14:creationId xmlns:p14="http://schemas.microsoft.com/office/powerpoint/2010/main" val="113496730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9218" name="Picture 2" descr="Journal 3 | Disney Wiki | Fand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10" y="1"/>
            <a:ext cx="1226011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ound Diagonal Corner Rectangle 6"/>
          <p:cNvSpPr/>
          <p:nvPr/>
        </p:nvSpPr>
        <p:spPr>
          <a:xfrm>
            <a:off x="856054" y="365125"/>
            <a:ext cx="10792505" cy="5992132"/>
          </a:xfrm>
          <a:prstGeom prst="round2DiagRect">
            <a:avLst/>
          </a:prstGeom>
          <a:solidFill>
            <a:srgbClr val="EB4B4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marR="0" lvl="0" indent="-342900" algn="just">
              <a:lnSpc>
                <a:spcPct val="107000"/>
              </a:lnSpc>
              <a:spcBef>
                <a:spcPts val="0"/>
              </a:spcBef>
              <a:spcAft>
                <a:spcPts val="0"/>
              </a:spcAft>
              <a:buFont typeface="Wingdings" panose="05000000000000000000" pitchFamily="2" charset="2"/>
              <a:buChar char=""/>
            </a:pPr>
            <a:endParaRPr lang="en-PH" sz="2000" u="none" strike="noStrike" dirty="0">
              <a:solidFill>
                <a:schemeClr val="tx1">
                  <a:lumMod val="95000"/>
                  <a:lumOff val="5000"/>
                </a:schemeClr>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5470"/>
          <a:stretch/>
        </p:blipFill>
        <p:spPr>
          <a:xfrm>
            <a:off x="611191" y="1982615"/>
            <a:ext cx="5641115" cy="4351338"/>
          </a:xfrm>
        </p:spPr>
      </p:pic>
      <p:sp>
        <p:nvSpPr>
          <p:cNvPr id="6" name="Rectangle 5"/>
          <p:cNvSpPr/>
          <p:nvPr/>
        </p:nvSpPr>
        <p:spPr>
          <a:xfrm>
            <a:off x="4122125" y="657052"/>
            <a:ext cx="4260362" cy="741708"/>
          </a:xfrm>
          <a:prstGeom prst="rect">
            <a:avLst/>
          </a:prstGeom>
          <a:solidFill>
            <a:schemeClr val="accent2">
              <a:lumMod val="40000"/>
              <a:lumOff val="60000"/>
            </a:schemeClr>
          </a:solidFill>
        </p:spPr>
        <p:style>
          <a:lnRef idx="3">
            <a:schemeClr val="lt1"/>
          </a:lnRef>
          <a:fillRef idx="1002">
            <a:schemeClr val="lt2"/>
          </a:fillRef>
          <a:effectRef idx="1">
            <a:schemeClr val="accent3"/>
          </a:effectRef>
          <a:fontRef idx="minor">
            <a:schemeClr val="lt1"/>
          </a:fontRef>
        </p:style>
        <p:txBody>
          <a:bodyPr rtlCol="0" anchor="ctr"/>
          <a:lstStyle/>
          <a:p>
            <a:pPr algn="ctr"/>
            <a:endParaRPr lang="en-PH"/>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7194" r="11650"/>
          <a:stretch/>
        </p:blipFill>
        <p:spPr>
          <a:xfrm>
            <a:off x="6368218" y="1982615"/>
            <a:ext cx="5164429" cy="3172268"/>
          </a:xfrm>
          <a:prstGeom prst="rect">
            <a:avLst/>
          </a:prstGeom>
        </p:spPr>
      </p:pic>
      <p:sp>
        <p:nvSpPr>
          <p:cNvPr id="9" name="TextBox 8"/>
          <p:cNvSpPr txBox="1"/>
          <p:nvPr/>
        </p:nvSpPr>
        <p:spPr>
          <a:xfrm>
            <a:off x="4200767" y="867156"/>
            <a:ext cx="4103077" cy="646331"/>
          </a:xfrm>
          <a:prstGeom prst="rect">
            <a:avLst/>
          </a:prstGeom>
          <a:noFill/>
        </p:spPr>
        <p:txBody>
          <a:bodyPr wrap="square" rtlCol="0">
            <a:spAutoFit/>
          </a:bodyPr>
          <a:lstStyle/>
          <a:p>
            <a:pPr algn="ctr"/>
            <a:r>
              <a:rPr lang="en-PH" dirty="0" smtClean="0">
                <a:latin typeface="Arial Black" panose="020B0A04020102020204" pitchFamily="34" charset="0"/>
              </a:rPr>
              <a:t>SPRITE</a:t>
            </a:r>
          </a:p>
          <a:p>
            <a:endParaRPr lang="en-PH" dirty="0"/>
          </a:p>
        </p:txBody>
      </p:sp>
    </p:spTree>
    <p:extLst>
      <p:ext uri="{BB962C8B-B14F-4D97-AF65-F5344CB8AC3E}">
        <p14:creationId xmlns:p14="http://schemas.microsoft.com/office/powerpoint/2010/main" val="119603884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9218" name="Picture 2" descr="Journal 3 | Disney Wiki | Fand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10" y="1"/>
            <a:ext cx="1226011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ound Diagonal Corner Rectangle 6"/>
          <p:cNvSpPr/>
          <p:nvPr/>
        </p:nvSpPr>
        <p:spPr>
          <a:xfrm>
            <a:off x="856054" y="365125"/>
            <a:ext cx="10792505" cy="5992132"/>
          </a:xfrm>
          <a:prstGeom prst="round2DiagRect">
            <a:avLst/>
          </a:prstGeom>
          <a:solidFill>
            <a:srgbClr val="EB4B4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marR="0" lvl="0" indent="-342900" algn="just">
              <a:lnSpc>
                <a:spcPct val="107000"/>
              </a:lnSpc>
              <a:spcBef>
                <a:spcPts val="0"/>
              </a:spcBef>
              <a:spcAft>
                <a:spcPts val="0"/>
              </a:spcAft>
              <a:buFont typeface="Wingdings" panose="05000000000000000000" pitchFamily="2" charset="2"/>
              <a:buChar char=""/>
            </a:pPr>
            <a:endParaRPr lang="en-PH" sz="2000" u="none" strike="noStrike" dirty="0">
              <a:solidFill>
                <a:schemeClr val="tx1">
                  <a:lumMod val="95000"/>
                  <a:lumOff val="5000"/>
                </a:schemeClr>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p:cNvSpPr/>
          <p:nvPr/>
        </p:nvSpPr>
        <p:spPr>
          <a:xfrm>
            <a:off x="4122125" y="657052"/>
            <a:ext cx="4260362" cy="741708"/>
          </a:xfrm>
          <a:prstGeom prst="rect">
            <a:avLst/>
          </a:prstGeom>
          <a:solidFill>
            <a:schemeClr val="accent2">
              <a:lumMod val="40000"/>
              <a:lumOff val="60000"/>
            </a:schemeClr>
          </a:solidFill>
        </p:spPr>
        <p:style>
          <a:lnRef idx="3">
            <a:schemeClr val="lt1"/>
          </a:lnRef>
          <a:fillRef idx="1002">
            <a:schemeClr val="lt2"/>
          </a:fillRef>
          <a:effectRef idx="1">
            <a:schemeClr val="accent3"/>
          </a:effectRef>
          <a:fontRef idx="minor">
            <a:schemeClr val="lt1"/>
          </a:fontRef>
        </p:style>
        <p:txBody>
          <a:bodyPr rtlCol="0" anchor="ctr"/>
          <a:lstStyle/>
          <a:p>
            <a:pPr algn="ctr"/>
            <a:endParaRPr lang="en-PH"/>
          </a:p>
        </p:txBody>
      </p:sp>
      <p:sp>
        <p:nvSpPr>
          <p:cNvPr id="8" name="TextBox 7"/>
          <p:cNvSpPr txBox="1"/>
          <p:nvPr/>
        </p:nvSpPr>
        <p:spPr>
          <a:xfrm>
            <a:off x="4200767" y="867156"/>
            <a:ext cx="4103077" cy="646331"/>
          </a:xfrm>
          <a:prstGeom prst="rect">
            <a:avLst/>
          </a:prstGeom>
          <a:noFill/>
        </p:spPr>
        <p:txBody>
          <a:bodyPr wrap="square" rtlCol="0">
            <a:spAutoFit/>
          </a:bodyPr>
          <a:lstStyle/>
          <a:p>
            <a:pPr algn="ctr"/>
            <a:r>
              <a:rPr lang="en-PH" dirty="0" smtClean="0">
                <a:latin typeface="Arial Black" panose="020B0A04020102020204" pitchFamily="34" charset="0"/>
              </a:rPr>
              <a:t>CREATURE</a:t>
            </a:r>
          </a:p>
          <a:p>
            <a:endParaRPr lang="en-PH" dirty="0"/>
          </a:p>
        </p:txBody>
      </p:sp>
      <p:pic>
        <p:nvPicPr>
          <p:cNvPr id="10" name="Content Placeholder 9"/>
          <p:cNvPicPr>
            <a:picLocks noGrp="1" noChangeAspect="1"/>
          </p:cNvPicPr>
          <p:nvPr>
            <p:ph idx="1"/>
          </p:nvPr>
        </p:nvPicPr>
        <p:blipFill rotWithShape="1">
          <a:blip r:embed="rId3">
            <a:extLst>
              <a:ext uri="{28A0092B-C50C-407E-A947-70E740481C1C}">
                <a14:useLocalDpi xmlns:a14="http://schemas.microsoft.com/office/drawing/2010/main" val="0"/>
              </a:ext>
            </a:extLst>
          </a:blip>
          <a:srcRect l="3698"/>
          <a:stretch/>
        </p:blipFill>
        <p:spPr>
          <a:xfrm>
            <a:off x="1127229" y="1680502"/>
            <a:ext cx="5125076" cy="4351338"/>
          </a:xfr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9189" y="1690686"/>
            <a:ext cx="5042486" cy="4341153"/>
          </a:xfrm>
          <a:prstGeom prst="rect">
            <a:avLst/>
          </a:prstGeom>
        </p:spPr>
      </p:pic>
    </p:spTree>
    <p:extLst>
      <p:ext uri="{BB962C8B-B14F-4D97-AF65-F5344CB8AC3E}">
        <p14:creationId xmlns:p14="http://schemas.microsoft.com/office/powerpoint/2010/main" val="264263051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9218" name="Picture 2" descr="Journal 3 | Disney Wiki | Fand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10" y="1"/>
            <a:ext cx="1226011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ound Diagonal Corner Rectangle 6"/>
          <p:cNvSpPr/>
          <p:nvPr/>
        </p:nvSpPr>
        <p:spPr>
          <a:xfrm>
            <a:off x="856054" y="365125"/>
            <a:ext cx="10792505" cy="5992132"/>
          </a:xfrm>
          <a:prstGeom prst="round2DiagRect">
            <a:avLst/>
          </a:prstGeom>
          <a:solidFill>
            <a:srgbClr val="EB4B4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marR="0" lvl="0" indent="-342900" algn="just">
              <a:lnSpc>
                <a:spcPct val="107000"/>
              </a:lnSpc>
              <a:spcBef>
                <a:spcPts val="0"/>
              </a:spcBef>
              <a:spcAft>
                <a:spcPts val="0"/>
              </a:spcAft>
              <a:buFont typeface="Wingdings" panose="05000000000000000000" pitchFamily="2" charset="2"/>
              <a:buChar char=""/>
            </a:pPr>
            <a:endParaRPr lang="en-PH" sz="2000" u="none" strike="noStrike" dirty="0">
              <a:solidFill>
                <a:schemeClr val="tx1">
                  <a:lumMod val="95000"/>
                  <a:lumOff val="5000"/>
                </a:schemeClr>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p:cNvSpPr/>
          <p:nvPr/>
        </p:nvSpPr>
        <p:spPr>
          <a:xfrm>
            <a:off x="4122125" y="657052"/>
            <a:ext cx="4260362" cy="741708"/>
          </a:xfrm>
          <a:prstGeom prst="rect">
            <a:avLst/>
          </a:prstGeom>
          <a:solidFill>
            <a:schemeClr val="accent2">
              <a:lumMod val="40000"/>
              <a:lumOff val="60000"/>
            </a:schemeClr>
          </a:solidFill>
        </p:spPr>
        <p:style>
          <a:lnRef idx="3">
            <a:schemeClr val="lt1"/>
          </a:lnRef>
          <a:fillRef idx="1002">
            <a:schemeClr val="lt2"/>
          </a:fillRef>
          <a:effectRef idx="1">
            <a:schemeClr val="accent3"/>
          </a:effectRef>
          <a:fontRef idx="minor">
            <a:schemeClr val="lt1"/>
          </a:fontRef>
        </p:style>
        <p:txBody>
          <a:bodyPr rtlCol="0" anchor="ctr"/>
          <a:lstStyle/>
          <a:p>
            <a:pPr algn="ctr"/>
            <a:endParaRPr lang="en-PH"/>
          </a:p>
        </p:txBody>
      </p:sp>
      <p:sp>
        <p:nvSpPr>
          <p:cNvPr id="8" name="TextBox 7"/>
          <p:cNvSpPr txBox="1"/>
          <p:nvPr/>
        </p:nvSpPr>
        <p:spPr>
          <a:xfrm>
            <a:off x="4200767" y="867156"/>
            <a:ext cx="4103077" cy="646331"/>
          </a:xfrm>
          <a:prstGeom prst="rect">
            <a:avLst/>
          </a:prstGeom>
          <a:noFill/>
        </p:spPr>
        <p:txBody>
          <a:bodyPr wrap="square" rtlCol="0">
            <a:spAutoFit/>
          </a:bodyPr>
          <a:lstStyle/>
          <a:p>
            <a:pPr algn="ctr"/>
            <a:r>
              <a:rPr lang="en-PH" dirty="0" smtClean="0">
                <a:latin typeface="Arial Black" panose="020B0A04020102020204" pitchFamily="34" charset="0"/>
              </a:rPr>
              <a:t>CREATURE</a:t>
            </a:r>
          </a:p>
          <a:p>
            <a:endParaRPr lang="en-PH"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32995" y="1608863"/>
            <a:ext cx="5119597" cy="4160871"/>
          </a:xfr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7309" y="1608862"/>
            <a:ext cx="5201208" cy="4160871"/>
          </a:xfrm>
          <a:prstGeom prst="rect">
            <a:avLst/>
          </a:prstGeom>
        </p:spPr>
      </p:pic>
    </p:spTree>
    <p:extLst>
      <p:ext uri="{BB962C8B-B14F-4D97-AF65-F5344CB8AC3E}">
        <p14:creationId xmlns:p14="http://schemas.microsoft.com/office/powerpoint/2010/main" val="32358279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9218" name="Picture 2" descr="Journal 3 | Disney Wiki | Fand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10" y="1"/>
            <a:ext cx="1226011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ound Diagonal Corner Rectangle 6"/>
          <p:cNvSpPr/>
          <p:nvPr/>
        </p:nvSpPr>
        <p:spPr>
          <a:xfrm>
            <a:off x="856054" y="365125"/>
            <a:ext cx="10792505" cy="5992132"/>
          </a:xfrm>
          <a:prstGeom prst="round2DiagRect">
            <a:avLst/>
          </a:prstGeom>
          <a:solidFill>
            <a:srgbClr val="EB4B4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marR="0" lvl="0" indent="-342900" algn="just">
              <a:lnSpc>
                <a:spcPct val="107000"/>
              </a:lnSpc>
              <a:spcBef>
                <a:spcPts val="0"/>
              </a:spcBef>
              <a:spcAft>
                <a:spcPts val="0"/>
              </a:spcAft>
              <a:buFont typeface="Wingdings" panose="05000000000000000000" pitchFamily="2" charset="2"/>
              <a:buChar char=""/>
            </a:pPr>
            <a:endParaRPr lang="en-PH" sz="2000" u="none" strike="noStrike" dirty="0">
              <a:solidFill>
                <a:schemeClr val="tx1">
                  <a:lumMod val="95000"/>
                  <a:lumOff val="5000"/>
                </a:schemeClr>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p:cNvSpPr/>
          <p:nvPr/>
        </p:nvSpPr>
        <p:spPr>
          <a:xfrm>
            <a:off x="4122125" y="657052"/>
            <a:ext cx="4260362" cy="741708"/>
          </a:xfrm>
          <a:prstGeom prst="rect">
            <a:avLst/>
          </a:prstGeom>
          <a:solidFill>
            <a:schemeClr val="accent2">
              <a:lumMod val="40000"/>
              <a:lumOff val="60000"/>
            </a:schemeClr>
          </a:solidFill>
        </p:spPr>
        <p:style>
          <a:lnRef idx="3">
            <a:schemeClr val="lt1"/>
          </a:lnRef>
          <a:fillRef idx="1002">
            <a:schemeClr val="lt2"/>
          </a:fillRef>
          <a:effectRef idx="1">
            <a:schemeClr val="accent3"/>
          </a:effectRef>
          <a:fontRef idx="minor">
            <a:schemeClr val="lt1"/>
          </a:fontRef>
        </p:style>
        <p:txBody>
          <a:bodyPr rtlCol="0" anchor="ctr"/>
          <a:lstStyle/>
          <a:p>
            <a:pPr algn="ctr"/>
            <a:endParaRPr lang="en-PH"/>
          </a:p>
        </p:txBody>
      </p:sp>
      <p:sp>
        <p:nvSpPr>
          <p:cNvPr id="8" name="TextBox 7"/>
          <p:cNvSpPr txBox="1"/>
          <p:nvPr/>
        </p:nvSpPr>
        <p:spPr>
          <a:xfrm>
            <a:off x="4200767" y="867156"/>
            <a:ext cx="4103077" cy="646331"/>
          </a:xfrm>
          <a:prstGeom prst="rect">
            <a:avLst/>
          </a:prstGeom>
          <a:noFill/>
        </p:spPr>
        <p:txBody>
          <a:bodyPr wrap="square" rtlCol="0">
            <a:spAutoFit/>
          </a:bodyPr>
          <a:lstStyle/>
          <a:p>
            <a:pPr algn="ctr"/>
            <a:r>
              <a:rPr lang="en-PH" dirty="0" smtClean="0">
                <a:latin typeface="Arial Black" panose="020B0A04020102020204" pitchFamily="34" charset="0"/>
              </a:rPr>
              <a:t>CREATURE</a:t>
            </a:r>
          </a:p>
          <a:p>
            <a:endParaRPr lang="en-PH" dirty="0"/>
          </a:p>
        </p:txBody>
      </p:sp>
      <p:pic>
        <p:nvPicPr>
          <p:cNvPr id="10" name="Content Placeholder 9"/>
          <p:cNvPicPr>
            <a:picLocks noGrp="1" noChangeAspect="1"/>
          </p:cNvPicPr>
          <p:nvPr>
            <p:ph idx="1"/>
          </p:nvPr>
        </p:nvPicPr>
        <p:blipFill rotWithShape="1">
          <a:blip r:embed="rId3">
            <a:extLst>
              <a:ext uri="{28A0092B-C50C-407E-A947-70E740481C1C}">
                <a14:useLocalDpi xmlns:a14="http://schemas.microsoft.com/office/drawing/2010/main" val="0"/>
              </a:ext>
            </a:extLst>
          </a:blip>
          <a:srcRect r="16691"/>
          <a:stretch/>
        </p:blipFill>
        <p:spPr>
          <a:xfrm>
            <a:off x="1068936" y="1608864"/>
            <a:ext cx="5353652" cy="4411158"/>
          </a:xfrm>
        </p:spPr>
      </p:pic>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r="14281"/>
          <a:stretch/>
        </p:blipFill>
        <p:spPr>
          <a:xfrm>
            <a:off x="6547418" y="1603443"/>
            <a:ext cx="4077652" cy="3608725"/>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7418" y="4940270"/>
            <a:ext cx="4077652" cy="1079752"/>
          </a:xfrm>
          <a:prstGeom prst="rect">
            <a:avLst/>
          </a:prstGeom>
        </p:spPr>
      </p:pic>
    </p:spTree>
    <p:extLst>
      <p:ext uri="{BB962C8B-B14F-4D97-AF65-F5344CB8AC3E}">
        <p14:creationId xmlns:p14="http://schemas.microsoft.com/office/powerpoint/2010/main" val="354504238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9218" name="Picture 2" descr="Journal 3 | Disney Wiki | Fand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10" y="1"/>
            <a:ext cx="1226011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ound Diagonal Corner Rectangle 6"/>
          <p:cNvSpPr/>
          <p:nvPr/>
        </p:nvSpPr>
        <p:spPr>
          <a:xfrm>
            <a:off x="856054" y="365125"/>
            <a:ext cx="10792505" cy="5992132"/>
          </a:xfrm>
          <a:prstGeom prst="round2DiagRect">
            <a:avLst/>
          </a:prstGeom>
          <a:solidFill>
            <a:srgbClr val="EB4B4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marR="0" lvl="0" indent="-342900" algn="just">
              <a:lnSpc>
                <a:spcPct val="107000"/>
              </a:lnSpc>
              <a:spcBef>
                <a:spcPts val="0"/>
              </a:spcBef>
              <a:spcAft>
                <a:spcPts val="0"/>
              </a:spcAft>
              <a:buFont typeface="Wingdings" panose="05000000000000000000" pitchFamily="2" charset="2"/>
              <a:buChar char=""/>
            </a:pPr>
            <a:endParaRPr lang="en-PH" sz="2000" u="none" strike="noStrike" dirty="0">
              <a:solidFill>
                <a:schemeClr val="tx1">
                  <a:lumMod val="95000"/>
                  <a:lumOff val="5000"/>
                </a:schemeClr>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p:cNvSpPr/>
          <p:nvPr/>
        </p:nvSpPr>
        <p:spPr>
          <a:xfrm>
            <a:off x="4122125" y="657052"/>
            <a:ext cx="4260362" cy="741708"/>
          </a:xfrm>
          <a:prstGeom prst="rect">
            <a:avLst/>
          </a:prstGeom>
          <a:solidFill>
            <a:schemeClr val="accent2">
              <a:lumMod val="40000"/>
              <a:lumOff val="60000"/>
            </a:schemeClr>
          </a:solidFill>
        </p:spPr>
        <p:style>
          <a:lnRef idx="3">
            <a:schemeClr val="lt1"/>
          </a:lnRef>
          <a:fillRef idx="1002">
            <a:schemeClr val="lt2"/>
          </a:fillRef>
          <a:effectRef idx="1">
            <a:schemeClr val="accent3"/>
          </a:effectRef>
          <a:fontRef idx="minor">
            <a:schemeClr val="lt1"/>
          </a:fontRef>
        </p:style>
        <p:txBody>
          <a:bodyPr rtlCol="0" anchor="ctr"/>
          <a:lstStyle/>
          <a:p>
            <a:pPr algn="ctr"/>
            <a:endParaRPr lang="en-PH"/>
          </a:p>
        </p:txBody>
      </p:sp>
      <p:sp>
        <p:nvSpPr>
          <p:cNvPr id="8" name="TextBox 7"/>
          <p:cNvSpPr txBox="1"/>
          <p:nvPr/>
        </p:nvSpPr>
        <p:spPr>
          <a:xfrm>
            <a:off x="4200767" y="867156"/>
            <a:ext cx="4103077" cy="646331"/>
          </a:xfrm>
          <a:prstGeom prst="rect">
            <a:avLst/>
          </a:prstGeom>
          <a:noFill/>
        </p:spPr>
        <p:txBody>
          <a:bodyPr wrap="square" rtlCol="0">
            <a:spAutoFit/>
          </a:bodyPr>
          <a:lstStyle/>
          <a:p>
            <a:pPr algn="ctr"/>
            <a:r>
              <a:rPr lang="en-PH" dirty="0" smtClean="0">
                <a:latin typeface="Arial Black" panose="020B0A04020102020204" pitchFamily="34" charset="0"/>
              </a:rPr>
              <a:t>FLY</a:t>
            </a:r>
          </a:p>
          <a:p>
            <a:endParaRPr lang="en-PH"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52212" y="1608864"/>
            <a:ext cx="6058112" cy="4351338"/>
          </a:xfrm>
        </p:spPr>
      </p:pic>
    </p:spTree>
    <p:extLst>
      <p:ext uri="{BB962C8B-B14F-4D97-AF65-F5344CB8AC3E}">
        <p14:creationId xmlns:p14="http://schemas.microsoft.com/office/powerpoint/2010/main" val="2187997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rotWithShape="1">
          <a:blip r:embed="rId2">
            <a:extLst>
              <a:ext uri="{28A0092B-C50C-407E-A947-70E740481C1C}">
                <a14:useLocalDpi xmlns:a14="http://schemas.microsoft.com/office/drawing/2010/main" val="0"/>
              </a:ext>
            </a:extLst>
          </a:blip>
          <a:srcRect l="7118" t="371"/>
          <a:stretch/>
        </p:blipFill>
        <p:spPr>
          <a:xfrm>
            <a:off x="-38100" y="25400"/>
            <a:ext cx="12230100" cy="6832600"/>
          </a:xfrm>
        </p:spPr>
      </p:pic>
      <p:sp>
        <p:nvSpPr>
          <p:cNvPr id="2" name="Title 1"/>
          <p:cNvSpPr>
            <a:spLocks noGrp="1"/>
          </p:cNvSpPr>
          <p:nvPr>
            <p:ph type="title"/>
          </p:nvPr>
        </p:nvSpPr>
        <p:spPr/>
        <p:txBody>
          <a:bodyPr/>
          <a:lstStyle/>
          <a:p>
            <a:endParaRPr lang="en-PH"/>
          </a:p>
        </p:txBody>
      </p:sp>
      <p:sp>
        <p:nvSpPr>
          <p:cNvPr id="5" name="Round Diagonal Corner Rectangle 4"/>
          <p:cNvSpPr/>
          <p:nvPr/>
        </p:nvSpPr>
        <p:spPr>
          <a:xfrm>
            <a:off x="838200" y="334964"/>
            <a:ext cx="10058400" cy="5992132"/>
          </a:xfrm>
          <a:prstGeom prst="round2DiagRect">
            <a:avLst/>
          </a:prstGeom>
          <a:solidFill>
            <a:schemeClr val="accent4">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marR="0" lvl="0" indent="-342900" algn="just">
              <a:lnSpc>
                <a:spcPct val="107000"/>
              </a:lnSpc>
              <a:spcBef>
                <a:spcPts val="0"/>
              </a:spcBef>
              <a:spcAft>
                <a:spcPts val="0"/>
              </a:spcAft>
              <a:buFont typeface="Wingdings" panose="05000000000000000000" pitchFamily="2" charset="2"/>
              <a:buChar char=""/>
            </a:pPr>
            <a:endParaRPr lang="en-PH" sz="2000" u="none" strike="noStrike" dirty="0">
              <a:solidFill>
                <a:schemeClr val="tx1">
                  <a:lumMod val="95000"/>
                  <a:lumOff val="5000"/>
                </a:schemeClr>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9401" y="605746"/>
            <a:ext cx="3714750" cy="5572125"/>
          </a:xfrm>
          <a:prstGeom prst="rect">
            <a:avLst/>
          </a:prstGeom>
        </p:spPr>
      </p:pic>
      <p:sp>
        <p:nvSpPr>
          <p:cNvPr id="7" name="TextBox 6"/>
          <p:cNvSpPr txBox="1"/>
          <p:nvPr/>
        </p:nvSpPr>
        <p:spPr>
          <a:xfrm>
            <a:off x="5719763" y="2362655"/>
            <a:ext cx="4467225" cy="1739130"/>
          </a:xfrm>
          <a:prstGeom prst="rect">
            <a:avLst/>
          </a:prstGeom>
          <a:noFill/>
        </p:spPr>
        <p:txBody>
          <a:bodyPr wrap="square" rtlCol="0">
            <a:spAutoFit/>
          </a:bodyPr>
          <a:lstStyle/>
          <a:p>
            <a:pPr marL="342900" marR="0" lvl="0" indent="-342900" algn="just">
              <a:lnSpc>
                <a:spcPct val="107000"/>
              </a:lnSpc>
              <a:spcBef>
                <a:spcPts val="0"/>
              </a:spcBef>
              <a:spcAft>
                <a:spcPts val="0"/>
              </a:spcAft>
              <a:buFont typeface="Wingdings" panose="05000000000000000000" pitchFamily="2" charset="2"/>
              <a:buChar char=""/>
            </a:pPr>
            <a:endParaRPr lang="en-PH"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fontAlgn="base">
              <a:lnSpc>
                <a:spcPct val="107000"/>
              </a:lnSpc>
              <a:buClr>
                <a:srgbClr val="000000"/>
              </a:buClr>
              <a:buSzPts val="3200"/>
              <a:buFont typeface="Arial" panose="020B0604020202020204" pitchFamily="34" charset="0"/>
              <a:buChar char="▪"/>
            </a:pPr>
            <a:r>
              <a:rPr lang="en-PH" dirty="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Gravity Falls, is an American animated mystery comedy television series created by Alex Hirsch for Disney Channel and Disney XD. </a:t>
            </a:r>
            <a:endParaRPr lang="en-PH" u="none" strike="noStrike" dirty="0">
              <a:effectLst/>
              <a:uFill>
                <a:solidFill>
                  <a:srgbClr val="000000"/>
                </a:solidFill>
              </a:uFill>
              <a:latin typeface="Comic Sans MS" panose="030F0702030302020204" pitchFamily="66" charset="0"/>
              <a:ea typeface="Calibri" panose="020F0502020204030204" pitchFamily="34" charset="0"/>
              <a:cs typeface="Calibri" panose="020F0502020204030204" pitchFamily="34" charset="0"/>
            </a:endParaRPr>
          </a:p>
        </p:txBody>
      </p:sp>
      <p:sp>
        <p:nvSpPr>
          <p:cNvPr id="11" name="Rectangle 10"/>
          <p:cNvSpPr/>
          <p:nvPr/>
        </p:nvSpPr>
        <p:spPr>
          <a:xfrm>
            <a:off x="6299200" y="1143000"/>
            <a:ext cx="4260362" cy="741708"/>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PH"/>
          </a:p>
        </p:txBody>
      </p:sp>
      <p:sp>
        <p:nvSpPr>
          <p:cNvPr id="10" name="TextBox 9"/>
          <p:cNvSpPr txBox="1"/>
          <p:nvPr/>
        </p:nvSpPr>
        <p:spPr>
          <a:xfrm>
            <a:off x="6299200" y="1309809"/>
            <a:ext cx="4103077" cy="646331"/>
          </a:xfrm>
          <a:prstGeom prst="rect">
            <a:avLst/>
          </a:prstGeom>
          <a:noFill/>
        </p:spPr>
        <p:txBody>
          <a:bodyPr wrap="square" rtlCol="0">
            <a:spAutoFit/>
          </a:bodyPr>
          <a:lstStyle/>
          <a:p>
            <a:pPr algn="ctr"/>
            <a:r>
              <a:rPr lang="en-PH" dirty="0">
                <a:latin typeface="Arial Black" panose="020B0A04020102020204" pitchFamily="34" charset="0"/>
              </a:rPr>
              <a:t>STORY AND BASE ON:</a:t>
            </a:r>
          </a:p>
          <a:p>
            <a:endParaRPr lang="en-PH" dirty="0"/>
          </a:p>
        </p:txBody>
      </p:sp>
    </p:spTree>
    <p:extLst>
      <p:ext uri="{BB962C8B-B14F-4D97-AF65-F5344CB8AC3E}">
        <p14:creationId xmlns:p14="http://schemas.microsoft.com/office/powerpoint/2010/main" val="167494196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9218" name="Picture 2" descr="Journal 3 | Disney Wiki | Fand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10" y="1"/>
            <a:ext cx="1226011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ound Diagonal Corner Rectangle 6"/>
          <p:cNvSpPr/>
          <p:nvPr/>
        </p:nvSpPr>
        <p:spPr>
          <a:xfrm>
            <a:off x="856054" y="365125"/>
            <a:ext cx="10792505" cy="5992132"/>
          </a:xfrm>
          <a:prstGeom prst="round2DiagRect">
            <a:avLst/>
          </a:prstGeom>
          <a:solidFill>
            <a:srgbClr val="EB4B4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marR="0" lvl="0" indent="-342900" algn="just">
              <a:lnSpc>
                <a:spcPct val="107000"/>
              </a:lnSpc>
              <a:spcBef>
                <a:spcPts val="0"/>
              </a:spcBef>
              <a:spcAft>
                <a:spcPts val="0"/>
              </a:spcAft>
              <a:buFont typeface="Wingdings" panose="05000000000000000000" pitchFamily="2" charset="2"/>
              <a:buChar char=""/>
            </a:pPr>
            <a:endParaRPr lang="en-PH" sz="2000" u="none" strike="noStrike" dirty="0">
              <a:solidFill>
                <a:schemeClr val="tx1">
                  <a:lumMod val="95000"/>
                  <a:lumOff val="5000"/>
                </a:schemeClr>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p:cNvSpPr/>
          <p:nvPr/>
        </p:nvSpPr>
        <p:spPr>
          <a:xfrm>
            <a:off x="4122125" y="657052"/>
            <a:ext cx="4260362" cy="741708"/>
          </a:xfrm>
          <a:prstGeom prst="rect">
            <a:avLst/>
          </a:prstGeom>
          <a:solidFill>
            <a:schemeClr val="accent2">
              <a:lumMod val="40000"/>
              <a:lumOff val="60000"/>
            </a:schemeClr>
          </a:solidFill>
        </p:spPr>
        <p:style>
          <a:lnRef idx="3">
            <a:schemeClr val="lt1"/>
          </a:lnRef>
          <a:fillRef idx="1002">
            <a:schemeClr val="lt2"/>
          </a:fillRef>
          <a:effectRef idx="1">
            <a:schemeClr val="accent3"/>
          </a:effectRef>
          <a:fontRef idx="minor">
            <a:schemeClr val="lt1"/>
          </a:fontRef>
        </p:style>
        <p:txBody>
          <a:bodyPr rtlCol="0" anchor="ctr"/>
          <a:lstStyle/>
          <a:p>
            <a:pPr algn="ctr"/>
            <a:endParaRPr lang="en-PH"/>
          </a:p>
        </p:txBody>
      </p:sp>
      <p:sp>
        <p:nvSpPr>
          <p:cNvPr id="8" name="TextBox 7"/>
          <p:cNvSpPr txBox="1"/>
          <p:nvPr/>
        </p:nvSpPr>
        <p:spPr>
          <a:xfrm>
            <a:off x="4200767" y="867156"/>
            <a:ext cx="4103077" cy="646331"/>
          </a:xfrm>
          <a:prstGeom prst="rect">
            <a:avLst/>
          </a:prstGeom>
          <a:noFill/>
        </p:spPr>
        <p:txBody>
          <a:bodyPr wrap="square" rtlCol="0">
            <a:spAutoFit/>
          </a:bodyPr>
          <a:lstStyle/>
          <a:p>
            <a:pPr algn="ctr"/>
            <a:r>
              <a:rPr lang="en-PH" dirty="0" smtClean="0">
                <a:latin typeface="Arial Black" panose="020B0A04020102020204" pitchFamily="34" charset="0"/>
              </a:rPr>
              <a:t>GRUB</a:t>
            </a:r>
          </a:p>
          <a:p>
            <a:endParaRPr lang="en-PH"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23578" y="1608864"/>
            <a:ext cx="6657453" cy="3922776"/>
          </a:xfrm>
        </p:spPr>
      </p:pic>
    </p:spTree>
    <p:extLst>
      <p:ext uri="{BB962C8B-B14F-4D97-AF65-F5344CB8AC3E}">
        <p14:creationId xmlns:p14="http://schemas.microsoft.com/office/powerpoint/2010/main" val="327554877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9218" name="Picture 2" descr="Journal 3 | Disney Wiki | Fand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10" y="1"/>
            <a:ext cx="1226011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ound Diagonal Corner Rectangle 6"/>
          <p:cNvSpPr/>
          <p:nvPr/>
        </p:nvSpPr>
        <p:spPr>
          <a:xfrm>
            <a:off x="856054" y="365125"/>
            <a:ext cx="10792505" cy="5992132"/>
          </a:xfrm>
          <a:prstGeom prst="round2DiagRect">
            <a:avLst/>
          </a:prstGeom>
          <a:solidFill>
            <a:srgbClr val="EB4B4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marR="0" lvl="0" indent="-342900" algn="just">
              <a:lnSpc>
                <a:spcPct val="107000"/>
              </a:lnSpc>
              <a:spcBef>
                <a:spcPts val="0"/>
              </a:spcBef>
              <a:spcAft>
                <a:spcPts val="0"/>
              </a:spcAft>
              <a:buFont typeface="Wingdings" panose="05000000000000000000" pitchFamily="2" charset="2"/>
              <a:buChar char=""/>
            </a:pPr>
            <a:endParaRPr lang="en-PH" sz="2000" u="none" strike="noStrike" dirty="0">
              <a:solidFill>
                <a:schemeClr val="tx1">
                  <a:lumMod val="95000"/>
                  <a:lumOff val="5000"/>
                </a:schemeClr>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p:cNvSpPr/>
          <p:nvPr/>
        </p:nvSpPr>
        <p:spPr>
          <a:xfrm>
            <a:off x="4122125" y="657052"/>
            <a:ext cx="4260362" cy="741708"/>
          </a:xfrm>
          <a:prstGeom prst="rect">
            <a:avLst/>
          </a:prstGeom>
          <a:solidFill>
            <a:schemeClr val="accent2">
              <a:lumMod val="40000"/>
              <a:lumOff val="60000"/>
            </a:schemeClr>
          </a:solidFill>
        </p:spPr>
        <p:style>
          <a:lnRef idx="3">
            <a:schemeClr val="lt1"/>
          </a:lnRef>
          <a:fillRef idx="1002">
            <a:schemeClr val="lt2"/>
          </a:fillRef>
          <a:effectRef idx="1">
            <a:schemeClr val="accent3"/>
          </a:effectRef>
          <a:fontRef idx="minor">
            <a:schemeClr val="lt1"/>
          </a:fontRef>
        </p:style>
        <p:txBody>
          <a:bodyPr rtlCol="0" anchor="ctr"/>
          <a:lstStyle/>
          <a:p>
            <a:pPr algn="ctr"/>
            <a:endParaRPr lang="en-PH"/>
          </a:p>
        </p:txBody>
      </p:sp>
      <p:sp>
        <p:nvSpPr>
          <p:cNvPr id="8" name="TextBox 7"/>
          <p:cNvSpPr txBox="1"/>
          <p:nvPr/>
        </p:nvSpPr>
        <p:spPr>
          <a:xfrm>
            <a:off x="4200767" y="867156"/>
            <a:ext cx="4103077" cy="646331"/>
          </a:xfrm>
          <a:prstGeom prst="rect">
            <a:avLst/>
          </a:prstGeom>
          <a:noFill/>
        </p:spPr>
        <p:txBody>
          <a:bodyPr wrap="square" rtlCol="0">
            <a:spAutoFit/>
          </a:bodyPr>
          <a:lstStyle/>
          <a:p>
            <a:pPr algn="ctr"/>
            <a:r>
              <a:rPr lang="en-PH" dirty="0" smtClean="0">
                <a:latin typeface="Arial Black" panose="020B0A04020102020204" pitchFamily="34" charset="0"/>
              </a:rPr>
              <a:t>PLAYER</a:t>
            </a:r>
          </a:p>
          <a:p>
            <a:endParaRPr lang="en-PH"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86401" y="1513487"/>
            <a:ext cx="5365903" cy="4900112"/>
          </a:xfr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9684" y="1513487"/>
            <a:ext cx="5101495" cy="4063632"/>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9684" y="5577119"/>
            <a:ext cx="5101495" cy="836480"/>
          </a:xfrm>
          <a:prstGeom prst="rect">
            <a:avLst/>
          </a:prstGeom>
        </p:spPr>
      </p:pic>
    </p:spTree>
    <p:extLst>
      <p:ext uri="{BB962C8B-B14F-4D97-AF65-F5344CB8AC3E}">
        <p14:creationId xmlns:p14="http://schemas.microsoft.com/office/powerpoint/2010/main" val="35561852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9218" name="Picture 2" descr="Journal 3 | Disney Wiki | Fand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10" y="1"/>
            <a:ext cx="1226011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ound Diagonal Corner Rectangle 6"/>
          <p:cNvSpPr/>
          <p:nvPr/>
        </p:nvSpPr>
        <p:spPr>
          <a:xfrm>
            <a:off x="856054" y="365125"/>
            <a:ext cx="10792505" cy="5992132"/>
          </a:xfrm>
          <a:prstGeom prst="round2DiagRect">
            <a:avLst/>
          </a:prstGeom>
          <a:solidFill>
            <a:srgbClr val="EB4B4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marR="0" lvl="0" indent="-342900" algn="just">
              <a:lnSpc>
                <a:spcPct val="107000"/>
              </a:lnSpc>
              <a:spcBef>
                <a:spcPts val="0"/>
              </a:spcBef>
              <a:spcAft>
                <a:spcPts val="0"/>
              </a:spcAft>
              <a:buFont typeface="Wingdings" panose="05000000000000000000" pitchFamily="2" charset="2"/>
              <a:buChar char=""/>
            </a:pPr>
            <a:endParaRPr lang="en-PH" sz="2000" u="none" strike="noStrike" dirty="0">
              <a:solidFill>
                <a:schemeClr val="tx1">
                  <a:lumMod val="95000"/>
                  <a:lumOff val="5000"/>
                </a:schemeClr>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p:cNvSpPr/>
          <p:nvPr/>
        </p:nvSpPr>
        <p:spPr>
          <a:xfrm>
            <a:off x="4122125" y="657052"/>
            <a:ext cx="4260362" cy="741708"/>
          </a:xfrm>
          <a:prstGeom prst="rect">
            <a:avLst/>
          </a:prstGeom>
          <a:solidFill>
            <a:schemeClr val="accent2">
              <a:lumMod val="40000"/>
              <a:lumOff val="60000"/>
            </a:schemeClr>
          </a:solidFill>
        </p:spPr>
        <p:style>
          <a:lnRef idx="3">
            <a:schemeClr val="lt1"/>
          </a:lnRef>
          <a:fillRef idx="1002">
            <a:schemeClr val="lt2"/>
          </a:fillRef>
          <a:effectRef idx="1">
            <a:schemeClr val="accent3"/>
          </a:effectRef>
          <a:fontRef idx="minor">
            <a:schemeClr val="lt1"/>
          </a:fontRef>
        </p:style>
        <p:txBody>
          <a:bodyPr rtlCol="0" anchor="ctr"/>
          <a:lstStyle/>
          <a:p>
            <a:pPr algn="ctr"/>
            <a:endParaRPr lang="en-PH"/>
          </a:p>
        </p:txBody>
      </p:sp>
      <p:sp>
        <p:nvSpPr>
          <p:cNvPr id="8" name="TextBox 7"/>
          <p:cNvSpPr txBox="1"/>
          <p:nvPr/>
        </p:nvSpPr>
        <p:spPr>
          <a:xfrm>
            <a:off x="4200767" y="867156"/>
            <a:ext cx="4103077" cy="646331"/>
          </a:xfrm>
          <a:prstGeom prst="rect">
            <a:avLst/>
          </a:prstGeom>
          <a:noFill/>
        </p:spPr>
        <p:txBody>
          <a:bodyPr wrap="square" rtlCol="0">
            <a:spAutoFit/>
          </a:bodyPr>
          <a:lstStyle/>
          <a:p>
            <a:pPr algn="ctr"/>
            <a:r>
              <a:rPr lang="en-PH" dirty="0" smtClean="0">
                <a:latin typeface="Arial Black" panose="020B0A04020102020204" pitchFamily="34" charset="0"/>
              </a:rPr>
              <a:t>POWER UP</a:t>
            </a:r>
          </a:p>
          <a:p>
            <a:endParaRPr lang="en-PH" dirty="0"/>
          </a:p>
        </p:txBody>
      </p:sp>
      <p:pic>
        <p:nvPicPr>
          <p:cNvPr id="14" name="Content Placeholder 1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3879" y="1690687"/>
            <a:ext cx="6096851" cy="4315427"/>
          </a:xfrm>
        </p:spPr>
      </p:pic>
    </p:spTree>
    <p:extLst>
      <p:ext uri="{BB962C8B-B14F-4D97-AF65-F5344CB8AC3E}">
        <p14:creationId xmlns:p14="http://schemas.microsoft.com/office/powerpoint/2010/main" val="33823046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9218" name="Picture 2" descr="Journal 3 | Disney Wiki | Fand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10" y="1"/>
            <a:ext cx="1226011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ound Diagonal Corner Rectangle 6"/>
          <p:cNvSpPr/>
          <p:nvPr/>
        </p:nvSpPr>
        <p:spPr>
          <a:xfrm>
            <a:off x="856054" y="365125"/>
            <a:ext cx="10792505" cy="5992132"/>
          </a:xfrm>
          <a:prstGeom prst="round2DiagRect">
            <a:avLst/>
          </a:prstGeom>
          <a:solidFill>
            <a:srgbClr val="EB4B4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marR="0" lvl="0" indent="-342900" algn="just">
              <a:lnSpc>
                <a:spcPct val="107000"/>
              </a:lnSpc>
              <a:spcBef>
                <a:spcPts val="0"/>
              </a:spcBef>
              <a:spcAft>
                <a:spcPts val="0"/>
              </a:spcAft>
              <a:buFont typeface="Wingdings" panose="05000000000000000000" pitchFamily="2" charset="2"/>
              <a:buChar char=""/>
            </a:pPr>
            <a:endParaRPr lang="en-PH" sz="2000" u="none" strike="noStrike" dirty="0">
              <a:solidFill>
                <a:schemeClr val="tx1">
                  <a:lumMod val="95000"/>
                  <a:lumOff val="5000"/>
                </a:schemeClr>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p:cNvSpPr/>
          <p:nvPr/>
        </p:nvSpPr>
        <p:spPr>
          <a:xfrm>
            <a:off x="4122125" y="657052"/>
            <a:ext cx="4260362" cy="741708"/>
          </a:xfrm>
          <a:prstGeom prst="rect">
            <a:avLst/>
          </a:prstGeom>
          <a:solidFill>
            <a:schemeClr val="accent2">
              <a:lumMod val="40000"/>
              <a:lumOff val="60000"/>
            </a:schemeClr>
          </a:solidFill>
        </p:spPr>
        <p:style>
          <a:lnRef idx="3">
            <a:schemeClr val="lt1"/>
          </a:lnRef>
          <a:fillRef idx="1002">
            <a:schemeClr val="lt2"/>
          </a:fillRef>
          <a:effectRef idx="1">
            <a:schemeClr val="accent3"/>
          </a:effectRef>
          <a:fontRef idx="minor">
            <a:schemeClr val="lt1"/>
          </a:fontRef>
        </p:style>
        <p:txBody>
          <a:bodyPr rtlCol="0" anchor="ctr"/>
          <a:lstStyle/>
          <a:p>
            <a:pPr algn="ctr"/>
            <a:endParaRPr lang="en-PH"/>
          </a:p>
        </p:txBody>
      </p:sp>
      <p:sp>
        <p:nvSpPr>
          <p:cNvPr id="8" name="TextBox 7"/>
          <p:cNvSpPr txBox="1"/>
          <p:nvPr/>
        </p:nvSpPr>
        <p:spPr>
          <a:xfrm>
            <a:off x="4200767" y="867156"/>
            <a:ext cx="4103077" cy="646331"/>
          </a:xfrm>
          <a:prstGeom prst="rect">
            <a:avLst/>
          </a:prstGeom>
          <a:noFill/>
        </p:spPr>
        <p:txBody>
          <a:bodyPr wrap="square" rtlCol="0">
            <a:spAutoFit/>
          </a:bodyPr>
          <a:lstStyle/>
          <a:p>
            <a:pPr algn="ctr"/>
            <a:r>
              <a:rPr lang="en-PH" dirty="0" smtClean="0">
                <a:latin typeface="Arial Black" panose="020B0A04020102020204" pitchFamily="34" charset="0"/>
              </a:rPr>
              <a:t>GAME ENGINE</a:t>
            </a:r>
          </a:p>
          <a:p>
            <a:endParaRPr lang="en-PH"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2607" y="1795473"/>
            <a:ext cx="4298024" cy="347683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r="22969"/>
          <a:stretch/>
        </p:blipFill>
        <p:spPr>
          <a:xfrm>
            <a:off x="3948618" y="3490071"/>
            <a:ext cx="3717131" cy="2650651"/>
          </a:xfrm>
          <a:prstGeom prst="rect">
            <a:avLst/>
          </a:prstGeom>
        </p:spPr>
      </p:pic>
      <p:pic>
        <p:nvPicPr>
          <p:cNvPr id="3" name="Content Placeholder 2"/>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6913123" y="1795236"/>
            <a:ext cx="4440677" cy="3389670"/>
          </a:xfrm>
        </p:spPr>
      </p:pic>
    </p:spTree>
    <p:extLst>
      <p:ext uri="{BB962C8B-B14F-4D97-AF65-F5344CB8AC3E}">
        <p14:creationId xmlns:p14="http://schemas.microsoft.com/office/powerpoint/2010/main" val="42594298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9218" name="Picture 2" descr="Journal 3 | Disney Wiki | Fand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10" y="1"/>
            <a:ext cx="1226011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ound Diagonal Corner Rectangle 6"/>
          <p:cNvSpPr/>
          <p:nvPr/>
        </p:nvSpPr>
        <p:spPr>
          <a:xfrm>
            <a:off x="856054" y="365125"/>
            <a:ext cx="10792505" cy="5992132"/>
          </a:xfrm>
          <a:prstGeom prst="round2DiagRect">
            <a:avLst/>
          </a:prstGeom>
          <a:solidFill>
            <a:srgbClr val="EB4B4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marR="0" lvl="0" indent="-342900" algn="just">
              <a:lnSpc>
                <a:spcPct val="107000"/>
              </a:lnSpc>
              <a:spcBef>
                <a:spcPts val="0"/>
              </a:spcBef>
              <a:spcAft>
                <a:spcPts val="0"/>
              </a:spcAft>
              <a:buFont typeface="Wingdings" panose="05000000000000000000" pitchFamily="2" charset="2"/>
              <a:buChar char=""/>
            </a:pPr>
            <a:endParaRPr lang="en-PH" sz="2000" u="none" strike="noStrike" dirty="0">
              <a:solidFill>
                <a:schemeClr val="tx1">
                  <a:lumMod val="95000"/>
                  <a:lumOff val="5000"/>
                </a:schemeClr>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p:cNvSpPr/>
          <p:nvPr/>
        </p:nvSpPr>
        <p:spPr>
          <a:xfrm>
            <a:off x="4122125" y="657052"/>
            <a:ext cx="4260362" cy="741708"/>
          </a:xfrm>
          <a:prstGeom prst="rect">
            <a:avLst/>
          </a:prstGeom>
          <a:solidFill>
            <a:schemeClr val="accent2">
              <a:lumMod val="40000"/>
              <a:lumOff val="60000"/>
            </a:schemeClr>
          </a:solidFill>
        </p:spPr>
        <p:style>
          <a:lnRef idx="3">
            <a:schemeClr val="lt1"/>
          </a:lnRef>
          <a:fillRef idx="1002">
            <a:schemeClr val="lt2"/>
          </a:fillRef>
          <a:effectRef idx="1">
            <a:schemeClr val="accent3"/>
          </a:effectRef>
          <a:fontRef idx="minor">
            <a:schemeClr val="lt1"/>
          </a:fontRef>
        </p:style>
        <p:txBody>
          <a:bodyPr rtlCol="0" anchor="ctr"/>
          <a:lstStyle/>
          <a:p>
            <a:pPr algn="ctr"/>
            <a:endParaRPr lang="en-PH"/>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79422" y="1690687"/>
            <a:ext cx="4761090" cy="4070246"/>
          </a:xfr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r="11770"/>
          <a:stretch/>
        </p:blipFill>
        <p:spPr>
          <a:xfrm>
            <a:off x="1189376" y="1686693"/>
            <a:ext cx="5081999" cy="4074240"/>
          </a:xfrm>
          <a:prstGeom prst="rect">
            <a:avLst/>
          </a:prstGeom>
        </p:spPr>
      </p:pic>
      <p:sp>
        <p:nvSpPr>
          <p:cNvPr id="10" name="TextBox 9"/>
          <p:cNvSpPr txBox="1"/>
          <p:nvPr/>
        </p:nvSpPr>
        <p:spPr>
          <a:xfrm>
            <a:off x="4200767" y="867156"/>
            <a:ext cx="4103077" cy="646331"/>
          </a:xfrm>
          <a:prstGeom prst="rect">
            <a:avLst/>
          </a:prstGeom>
          <a:noFill/>
        </p:spPr>
        <p:txBody>
          <a:bodyPr wrap="square" rtlCol="0">
            <a:spAutoFit/>
          </a:bodyPr>
          <a:lstStyle/>
          <a:p>
            <a:pPr algn="ctr"/>
            <a:r>
              <a:rPr lang="en-PH" dirty="0" smtClean="0">
                <a:latin typeface="Arial Black" panose="020B0A04020102020204" pitchFamily="34" charset="0"/>
              </a:rPr>
              <a:t>GAME ENGINE</a:t>
            </a:r>
          </a:p>
          <a:p>
            <a:endParaRPr lang="en-PH" dirty="0"/>
          </a:p>
        </p:txBody>
      </p:sp>
    </p:spTree>
    <p:extLst>
      <p:ext uri="{BB962C8B-B14F-4D97-AF65-F5344CB8AC3E}">
        <p14:creationId xmlns:p14="http://schemas.microsoft.com/office/powerpoint/2010/main" val="254339882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9218" name="Picture 2" descr="Journal 3 | Disney Wiki | Fand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10" y="1"/>
            <a:ext cx="1226011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ound Diagonal Corner Rectangle 6"/>
          <p:cNvSpPr/>
          <p:nvPr/>
        </p:nvSpPr>
        <p:spPr>
          <a:xfrm>
            <a:off x="856054" y="365125"/>
            <a:ext cx="10792505" cy="5992132"/>
          </a:xfrm>
          <a:prstGeom prst="round2DiagRect">
            <a:avLst/>
          </a:prstGeom>
          <a:solidFill>
            <a:srgbClr val="EB4B4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marR="0" lvl="0" indent="-342900" algn="just">
              <a:lnSpc>
                <a:spcPct val="107000"/>
              </a:lnSpc>
              <a:spcBef>
                <a:spcPts val="0"/>
              </a:spcBef>
              <a:spcAft>
                <a:spcPts val="0"/>
              </a:spcAft>
              <a:buFont typeface="Wingdings" panose="05000000000000000000" pitchFamily="2" charset="2"/>
              <a:buChar char=""/>
            </a:pPr>
            <a:endParaRPr lang="en-PH" sz="2000" u="none" strike="noStrike" dirty="0">
              <a:solidFill>
                <a:schemeClr val="tx1">
                  <a:lumMod val="95000"/>
                  <a:lumOff val="5000"/>
                </a:schemeClr>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p:cNvSpPr/>
          <p:nvPr/>
        </p:nvSpPr>
        <p:spPr>
          <a:xfrm>
            <a:off x="4122125" y="657052"/>
            <a:ext cx="4260362" cy="741708"/>
          </a:xfrm>
          <a:prstGeom prst="rect">
            <a:avLst/>
          </a:prstGeom>
          <a:solidFill>
            <a:schemeClr val="accent2">
              <a:lumMod val="40000"/>
              <a:lumOff val="60000"/>
            </a:schemeClr>
          </a:solidFill>
        </p:spPr>
        <p:style>
          <a:lnRef idx="3">
            <a:schemeClr val="lt1"/>
          </a:lnRef>
          <a:fillRef idx="1002">
            <a:schemeClr val="lt2"/>
          </a:fillRef>
          <a:effectRef idx="1">
            <a:schemeClr val="accent3"/>
          </a:effectRef>
          <a:fontRef idx="minor">
            <a:schemeClr val="lt1"/>
          </a:fontRef>
        </p:style>
        <p:txBody>
          <a:bodyPr rtlCol="0" anchor="ctr"/>
          <a:lstStyle/>
          <a:p>
            <a:pPr algn="ctr"/>
            <a:endParaRPr lang="en-PH"/>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42967" y="1608864"/>
            <a:ext cx="5086142" cy="4147992"/>
          </a:xfrm>
        </p:spPr>
      </p:pic>
      <p:sp>
        <p:nvSpPr>
          <p:cNvPr id="9" name="TextBox 8"/>
          <p:cNvSpPr txBox="1"/>
          <p:nvPr/>
        </p:nvSpPr>
        <p:spPr>
          <a:xfrm>
            <a:off x="4200767" y="867156"/>
            <a:ext cx="4103077" cy="646331"/>
          </a:xfrm>
          <a:prstGeom prst="rect">
            <a:avLst/>
          </a:prstGeom>
          <a:noFill/>
        </p:spPr>
        <p:txBody>
          <a:bodyPr wrap="square" rtlCol="0">
            <a:spAutoFit/>
          </a:bodyPr>
          <a:lstStyle/>
          <a:p>
            <a:pPr algn="ctr"/>
            <a:r>
              <a:rPr lang="en-PH" dirty="0" smtClean="0">
                <a:latin typeface="Arial Black" panose="020B0A04020102020204" pitchFamily="34" charset="0"/>
              </a:rPr>
              <a:t>GAME ENGINE</a:t>
            </a:r>
          </a:p>
          <a:p>
            <a:endParaRPr lang="en-PH"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5438" y="1608864"/>
            <a:ext cx="5445306" cy="4147992"/>
          </a:xfrm>
          <a:prstGeom prst="rect">
            <a:avLst/>
          </a:prstGeom>
        </p:spPr>
      </p:pic>
    </p:spTree>
    <p:extLst>
      <p:ext uri="{BB962C8B-B14F-4D97-AF65-F5344CB8AC3E}">
        <p14:creationId xmlns:p14="http://schemas.microsoft.com/office/powerpoint/2010/main" val="230228081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9218" name="Picture 2" descr="Journal 3 | Disney Wiki | Fand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10" y="1"/>
            <a:ext cx="1226011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ound Diagonal Corner Rectangle 6"/>
          <p:cNvSpPr/>
          <p:nvPr/>
        </p:nvSpPr>
        <p:spPr>
          <a:xfrm>
            <a:off x="856054" y="365125"/>
            <a:ext cx="10792505" cy="5992132"/>
          </a:xfrm>
          <a:prstGeom prst="round2DiagRect">
            <a:avLst/>
          </a:prstGeom>
          <a:solidFill>
            <a:srgbClr val="EB4B4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marR="0" lvl="0" indent="-342900" algn="just">
              <a:lnSpc>
                <a:spcPct val="107000"/>
              </a:lnSpc>
              <a:spcBef>
                <a:spcPts val="0"/>
              </a:spcBef>
              <a:spcAft>
                <a:spcPts val="0"/>
              </a:spcAft>
              <a:buFont typeface="Wingdings" panose="05000000000000000000" pitchFamily="2" charset="2"/>
              <a:buChar char=""/>
            </a:pPr>
            <a:endParaRPr lang="en-PH" sz="2000" u="none" strike="noStrike" dirty="0">
              <a:solidFill>
                <a:schemeClr val="tx1">
                  <a:lumMod val="95000"/>
                  <a:lumOff val="5000"/>
                </a:schemeClr>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p:cNvSpPr/>
          <p:nvPr/>
        </p:nvSpPr>
        <p:spPr>
          <a:xfrm>
            <a:off x="4122125" y="657052"/>
            <a:ext cx="4260362" cy="741708"/>
          </a:xfrm>
          <a:prstGeom prst="rect">
            <a:avLst/>
          </a:prstGeom>
          <a:solidFill>
            <a:schemeClr val="accent2">
              <a:lumMod val="40000"/>
              <a:lumOff val="60000"/>
            </a:schemeClr>
          </a:solidFill>
        </p:spPr>
        <p:style>
          <a:lnRef idx="3">
            <a:schemeClr val="lt1"/>
          </a:lnRef>
          <a:fillRef idx="1002">
            <a:schemeClr val="lt2"/>
          </a:fillRef>
          <a:effectRef idx="1">
            <a:schemeClr val="accent3"/>
          </a:effectRef>
          <a:fontRef idx="minor">
            <a:schemeClr val="lt1"/>
          </a:fontRef>
        </p:style>
        <p:txBody>
          <a:bodyPr rtlCol="0" anchor="ctr"/>
          <a:lstStyle/>
          <a:p>
            <a:pPr algn="ctr"/>
            <a:endParaRPr lang="en-PH"/>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61474" y="1608864"/>
            <a:ext cx="5290831" cy="4351338"/>
          </a:xfrm>
        </p:spPr>
      </p:pic>
      <p:sp>
        <p:nvSpPr>
          <p:cNvPr id="9" name="TextBox 8"/>
          <p:cNvSpPr txBox="1"/>
          <p:nvPr/>
        </p:nvSpPr>
        <p:spPr>
          <a:xfrm>
            <a:off x="4200767" y="867156"/>
            <a:ext cx="4103077" cy="646331"/>
          </a:xfrm>
          <a:prstGeom prst="rect">
            <a:avLst/>
          </a:prstGeom>
          <a:noFill/>
        </p:spPr>
        <p:txBody>
          <a:bodyPr wrap="square" rtlCol="0">
            <a:spAutoFit/>
          </a:bodyPr>
          <a:lstStyle/>
          <a:p>
            <a:pPr algn="ctr"/>
            <a:r>
              <a:rPr lang="en-PH" dirty="0" smtClean="0">
                <a:latin typeface="Arial Black" panose="020B0A04020102020204" pitchFamily="34" charset="0"/>
              </a:rPr>
              <a:t>GAME ENGINE</a:t>
            </a:r>
          </a:p>
          <a:p>
            <a:endParaRPr lang="en-PH" dirty="0"/>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r="13018"/>
          <a:stretch/>
        </p:blipFill>
        <p:spPr>
          <a:xfrm>
            <a:off x="6357725" y="1598341"/>
            <a:ext cx="4976274" cy="4361861"/>
          </a:xfrm>
          <a:prstGeom prst="rect">
            <a:avLst/>
          </a:prstGeom>
        </p:spPr>
      </p:pic>
    </p:spTree>
    <p:extLst>
      <p:ext uri="{BB962C8B-B14F-4D97-AF65-F5344CB8AC3E}">
        <p14:creationId xmlns:p14="http://schemas.microsoft.com/office/powerpoint/2010/main" val="329607578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9218" name="Picture 2" descr="Journal 3 | Disney Wiki | Fand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10" y="1"/>
            <a:ext cx="1226011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ound Diagonal Corner Rectangle 6"/>
          <p:cNvSpPr/>
          <p:nvPr/>
        </p:nvSpPr>
        <p:spPr>
          <a:xfrm>
            <a:off x="856054" y="365125"/>
            <a:ext cx="10792505" cy="5992132"/>
          </a:xfrm>
          <a:prstGeom prst="round2DiagRect">
            <a:avLst/>
          </a:prstGeom>
          <a:solidFill>
            <a:srgbClr val="EB4B4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marR="0" lvl="0" indent="-342900" algn="just">
              <a:lnSpc>
                <a:spcPct val="107000"/>
              </a:lnSpc>
              <a:spcBef>
                <a:spcPts val="0"/>
              </a:spcBef>
              <a:spcAft>
                <a:spcPts val="0"/>
              </a:spcAft>
              <a:buFont typeface="Wingdings" panose="05000000000000000000" pitchFamily="2" charset="2"/>
              <a:buChar char=""/>
            </a:pPr>
            <a:endParaRPr lang="en-PH" sz="2000" u="none" strike="noStrike" dirty="0">
              <a:solidFill>
                <a:schemeClr val="tx1">
                  <a:lumMod val="95000"/>
                  <a:lumOff val="5000"/>
                </a:schemeClr>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p:cNvSpPr/>
          <p:nvPr/>
        </p:nvSpPr>
        <p:spPr>
          <a:xfrm>
            <a:off x="4122125" y="657052"/>
            <a:ext cx="4260362" cy="741708"/>
          </a:xfrm>
          <a:prstGeom prst="rect">
            <a:avLst/>
          </a:prstGeom>
          <a:solidFill>
            <a:schemeClr val="accent2">
              <a:lumMod val="40000"/>
              <a:lumOff val="60000"/>
            </a:schemeClr>
          </a:solidFill>
        </p:spPr>
        <p:style>
          <a:lnRef idx="3">
            <a:schemeClr val="lt1"/>
          </a:lnRef>
          <a:fillRef idx="1002">
            <a:schemeClr val="lt2"/>
          </a:fillRef>
          <a:effectRef idx="1">
            <a:schemeClr val="accent3"/>
          </a:effectRef>
          <a:fontRef idx="minor">
            <a:schemeClr val="lt1"/>
          </a:fontRef>
        </p:style>
        <p:txBody>
          <a:bodyPr rtlCol="0" anchor="ctr"/>
          <a:lstStyle/>
          <a:p>
            <a:pPr algn="ctr"/>
            <a:endParaRPr lang="en-PH"/>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3441" y="1701951"/>
            <a:ext cx="5476476" cy="4143443"/>
          </a:xfrm>
        </p:spPr>
      </p:pic>
      <p:sp>
        <p:nvSpPr>
          <p:cNvPr id="9" name="TextBox 8"/>
          <p:cNvSpPr txBox="1"/>
          <p:nvPr/>
        </p:nvSpPr>
        <p:spPr>
          <a:xfrm>
            <a:off x="4200767" y="867156"/>
            <a:ext cx="4103077" cy="646331"/>
          </a:xfrm>
          <a:prstGeom prst="rect">
            <a:avLst/>
          </a:prstGeom>
          <a:noFill/>
        </p:spPr>
        <p:txBody>
          <a:bodyPr wrap="square" rtlCol="0">
            <a:spAutoFit/>
          </a:bodyPr>
          <a:lstStyle/>
          <a:p>
            <a:pPr algn="ctr"/>
            <a:r>
              <a:rPr lang="en-PH" dirty="0" smtClean="0">
                <a:latin typeface="Arial Black" panose="020B0A04020102020204" pitchFamily="34" charset="0"/>
              </a:rPr>
              <a:t>GAME ENGINE</a:t>
            </a:r>
          </a:p>
          <a:p>
            <a:endParaRPr lang="en-PH"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1468" y="1701951"/>
            <a:ext cx="5165224" cy="4132179"/>
          </a:xfrm>
          <a:prstGeom prst="rect">
            <a:avLst/>
          </a:prstGeom>
        </p:spPr>
      </p:pic>
    </p:spTree>
    <p:extLst>
      <p:ext uri="{BB962C8B-B14F-4D97-AF65-F5344CB8AC3E}">
        <p14:creationId xmlns:p14="http://schemas.microsoft.com/office/powerpoint/2010/main" val="87935717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9218" name="Picture 2" descr="Journal 3 | Disney Wiki | Fand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10" y="1"/>
            <a:ext cx="1226011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ound Diagonal Corner Rectangle 6"/>
          <p:cNvSpPr/>
          <p:nvPr/>
        </p:nvSpPr>
        <p:spPr>
          <a:xfrm>
            <a:off x="856054" y="365125"/>
            <a:ext cx="10792505" cy="5992132"/>
          </a:xfrm>
          <a:prstGeom prst="round2DiagRect">
            <a:avLst/>
          </a:prstGeom>
          <a:solidFill>
            <a:srgbClr val="EB4B4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marR="0" lvl="0" indent="-342900" algn="just">
              <a:lnSpc>
                <a:spcPct val="107000"/>
              </a:lnSpc>
              <a:spcBef>
                <a:spcPts val="0"/>
              </a:spcBef>
              <a:spcAft>
                <a:spcPts val="0"/>
              </a:spcAft>
              <a:buFont typeface="Wingdings" panose="05000000000000000000" pitchFamily="2" charset="2"/>
              <a:buChar char=""/>
            </a:pPr>
            <a:endParaRPr lang="en-PH" sz="2000" u="none" strike="noStrike" dirty="0">
              <a:solidFill>
                <a:schemeClr val="tx1">
                  <a:lumMod val="95000"/>
                  <a:lumOff val="5000"/>
                </a:schemeClr>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p:cNvSpPr/>
          <p:nvPr/>
        </p:nvSpPr>
        <p:spPr>
          <a:xfrm>
            <a:off x="4122125" y="657052"/>
            <a:ext cx="4260362" cy="741708"/>
          </a:xfrm>
          <a:prstGeom prst="rect">
            <a:avLst/>
          </a:prstGeom>
          <a:solidFill>
            <a:schemeClr val="accent2">
              <a:lumMod val="40000"/>
              <a:lumOff val="60000"/>
            </a:schemeClr>
          </a:solidFill>
        </p:spPr>
        <p:style>
          <a:lnRef idx="3">
            <a:schemeClr val="lt1"/>
          </a:lnRef>
          <a:fillRef idx="1002">
            <a:schemeClr val="lt2"/>
          </a:fillRef>
          <a:effectRef idx="1">
            <a:schemeClr val="accent3"/>
          </a:effectRef>
          <a:fontRef idx="minor">
            <a:schemeClr val="lt1"/>
          </a:fontRef>
        </p:style>
        <p:txBody>
          <a:bodyPr rtlCol="0" anchor="ctr"/>
          <a:lstStyle/>
          <a:p>
            <a:pPr algn="ctr"/>
            <a:endParaRPr lang="en-PH"/>
          </a:p>
        </p:txBody>
      </p:sp>
      <p:pic>
        <p:nvPicPr>
          <p:cNvPr id="3" name="Content Placeholder 2"/>
          <p:cNvPicPr>
            <a:picLocks noGrp="1" noChangeAspect="1"/>
          </p:cNvPicPr>
          <p:nvPr>
            <p:ph idx="1"/>
          </p:nvPr>
        </p:nvPicPr>
        <p:blipFill rotWithShape="1">
          <a:blip r:embed="rId3">
            <a:extLst>
              <a:ext uri="{28A0092B-C50C-407E-A947-70E740481C1C}">
                <a14:useLocalDpi xmlns:a14="http://schemas.microsoft.com/office/drawing/2010/main" val="0"/>
              </a:ext>
            </a:extLst>
          </a:blip>
          <a:srcRect r="15662"/>
          <a:stretch/>
        </p:blipFill>
        <p:spPr>
          <a:xfrm>
            <a:off x="1070183" y="1690687"/>
            <a:ext cx="5182122" cy="4058216"/>
          </a:xfrm>
        </p:spPr>
      </p:pic>
      <p:sp>
        <p:nvSpPr>
          <p:cNvPr id="9" name="TextBox 8"/>
          <p:cNvSpPr txBox="1"/>
          <p:nvPr/>
        </p:nvSpPr>
        <p:spPr>
          <a:xfrm>
            <a:off x="4200767" y="867156"/>
            <a:ext cx="4103077" cy="646331"/>
          </a:xfrm>
          <a:prstGeom prst="rect">
            <a:avLst/>
          </a:prstGeom>
          <a:noFill/>
        </p:spPr>
        <p:txBody>
          <a:bodyPr wrap="square" rtlCol="0">
            <a:spAutoFit/>
          </a:bodyPr>
          <a:lstStyle/>
          <a:p>
            <a:pPr algn="ctr"/>
            <a:r>
              <a:rPr lang="en-PH" dirty="0" smtClean="0">
                <a:latin typeface="Arial Black" panose="020B0A04020102020204" pitchFamily="34" charset="0"/>
              </a:rPr>
              <a:t>GAME ENGINE</a:t>
            </a:r>
          </a:p>
          <a:p>
            <a:endParaRPr lang="en-PH"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6434" y="1706132"/>
            <a:ext cx="5051345" cy="4042771"/>
          </a:xfrm>
          <a:prstGeom prst="rect">
            <a:avLst/>
          </a:prstGeom>
        </p:spPr>
      </p:pic>
    </p:spTree>
    <p:extLst>
      <p:ext uri="{BB962C8B-B14F-4D97-AF65-F5344CB8AC3E}">
        <p14:creationId xmlns:p14="http://schemas.microsoft.com/office/powerpoint/2010/main" val="160647244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9218" name="Picture 2" descr="Journal 3 | Disney Wiki | Fand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10" y="1"/>
            <a:ext cx="1226011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ound Diagonal Corner Rectangle 6"/>
          <p:cNvSpPr/>
          <p:nvPr/>
        </p:nvSpPr>
        <p:spPr>
          <a:xfrm>
            <a:off x="856054" y="365125"/>
            <a:ext cx="10792505" cy="5992132"/>
          </a:xfrm>
          <a:prstGeom prst="round2DiagRect">
            <a:avLst/>
          </a:prstGeom>
          <a:solidFill>
            <a:srgbClr val="EB4B4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marR="0" lvl="0" indent="-342900" algn="just">
              <a:lnSpc>
                <a:spcPct val="107000"/>
              </a:lnSpc>
              <a:spcBef>
                <a:spcPts val="0"/>
              </a:spcBef>
              <a:spcAft>
                <a:spcPts val="0"/>
              </a:spcAft>
              <a:buFont typeface="Wingdings" panose="05000000000000000000" pitchFamily="2" charset="2"/>
              <a:buChar char=""/>
            </a:pPr>
            <a:endParaRPr lang="en-PH" sz="2000" u="none" strike="noStrike" dirty="0">
              <a:solidFill>
                <a:schemeClr val="tx1">
                  <a:lumMod val="95000"/>
                  <a:lumOff val="5000"/>
                </a:schemeClr>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p:cNvSpPr/>
          <p:nvPr/>
        </p:nvSpPr>
        <p:spPr>
          <a:xfrm>
            <a:off x="4122125" y="657052"/>
            <a:ext cx="4260362" cy="741708"/>
          </a:xfrm>
          <a:prstGeom prst="rect">
            <a:avLst/>
          </a:prstGeom>
          <a:solidFill>
            <a:schemeClr val="accent2">
              <a:lumMod val="40000"/>
              <a:lumOff val="60000"/>
            </a:schemeClr>
          </a:solidFill>
        </p:spPr>
        <p:style>
          <a:lnRef idx="3">
            <a:schemeClr val="lt1"/>
          </a:lnRef>
          <a:fillRef idx="1002">
            <a:schemeClr val="lt2"/>
          </a:fillRef>
          <a:effectRef idx="1">
            <a:schemeClr val="accent3"/>
          </a:effectRef>
          <a:fontRef idx="minor">
            <a:schemeClr val="lt1"/>
          </a:fontRef>
        </p:style>
        <p:txBody>
          <a:bodyPr rtlCol="0" anchor="ctr"/>
          <a:lstStyle/>
          <a:p>
            <a:pPr algn="ctr"/>
            <a:endParaRPr lang="en-PH"/>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33912" y="1690687"/>
            <a:ext cx="5218393" cy="4351338"/>
          </a:xfrm>
        </p:spPr>
      </p:pic>
      <p:sp>
        <p:nvSpPr>
          <p:cNvPr id="9" name="TextBox 8"/>
          <p:cNvSpPr txBox="1"/>
          <p:nvPr/>
        </p:nvSpPr>
        <p:spPr>
          <a:xfrm>
            <a:off x="4200767" y="867156"/>
            <a:ext cx="4103077" cy="646331"/>
          </a:xfrm>
          <a:prstGeom prst="rect">
            <a:avLst/>
          </a:prstGeom>
          <a:noFill/>
        </p:spPr>
        <p:txBody>
          <a:bodyPr wrap="square" rtlCol="0">
            <a:spAutoFit/>
          </a:bodyPr>
          <a:lstStyle/>
          <a:p>
            <a:pPr algn="ctr"/>
            <a:r>
              <a:rPr lang="en-PH" dirty="0" smtClean="0">
                <a:latin typeface="Arial Black" panose="020B0A04020102020204" pitchFamily="34" charset="0"/>
              </a:rPr>
              <a:t>MAPLOADER</a:t>
            </a:r>
          </a:p>
          <a:p>
            <a:endParaRPr lang="en-PH" dirty="0"/>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r="13422"/>
          <a:stretch/>
        </p:blipFill>
        <p:spPr>
          <a:xfrm>
            <a:off x="6483128" y="1682455"/>
            <a:ext cx="4934607" cy="4359570"/>
          </a:xfrm>
          <a:prstGeom prst="rect">
            <a:avLst/>
          </a:prstGeom>
        </p:spPr>
      </p:pic>
    </p:spTree>
    <p:extLst>
      <p:ext uri="{BB962C8B-B14F-4D97-AF65-F5344CB8AC3E}">
        <p14:creationId xmlns:p14="http://schemas.microsoft.com/office/powerpoint/2010/main" val="24631003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gifer.com/3N25.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 y="-144042"/>
            <a:ext cx="12437833" cy="7002042"/>
          </a:xfrm>
          <a:prstGeom prst="rect">
            <a:avLst/>
          </a:prstGeom>
          <a:noFill/>
          <a:extLst>
            <a:ext uri="{909E8E84-426E-40DD-AFC4-6F175D3DCCD1}">
              <a14:hiddenFill xmlns:a14="http://schemas.microsoft.com/office/drawing/2010/main">
                <a:solidFill>
                  <a:srgbClr val="FFFFFF"/>
                </a:solidFill>
              </a14:hiddenFill>
            </a:ext>
          </a:extLst>
        </p:spPr>
      </p:pic>
      <p:sp>
        <p:nvSpPr>
          <p:cNvPr id="5" name="Round Diagonal Corner Rectangle 4"/>
          <p:cNvSpPr/>
          <p:nvPr/>
        </p:nvSpPr>
        <p:spPr>
          <a:xfrm>
            <a:off x="838200" y="596900"/>
            <a:ext cx="10591800" cy="5730196"/>
          </a:xfrm>
          <a:prstGeom prst="round2DiagRect">
            <a:avLst/>
          </a:prstGeom>
          <a:solidFill>
            <a:schemeClr val="accent4">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marR="0" lvl="0" indent="-342900" algn="just">
              <a:lnSpc>
                <a:spcPct val="107000"/>
              </a:lnSpc>
              <a:spcBef>
                <a:spcPts val="0"/>
              </a:spcBef>
              <a:spcAft>
                <a:spcPts val="0"/>
              </a:spcAft>
              <a:buFont typeface="Wingdings" panose="05000000000000000000" pitchFamily="2" charset="2"/>
              <a:buChar char=""/>
            </a:pPr>
            <a:endParaRPr lang="en-PH" sz="2000" u="none" strike="noStrike" dirty="0">
              <a:solidFill>
                <a:schemeClr val="tx1">
                  <a:lumMod val="95000"/>
                  <a:lumOff val="5000"/>
                </a:schemeClr>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p:txBody>
      </p:sp>
      <p:sp>
        <p:nvSpPr>
          <p:cNvPr id="7" name="TextBox 6"/>
          <p:cNvSpPr txBox="1"/>
          <p:nvPr/>
        </p:nvSpPr>
        <p:spPr>
          <a:xfrm>
            <a:off x="1570892" y="2098548"/>
            <a:ext cx="9073662" cy="3734612"/>
          </a:xfrm>
          <a:prstGeom prst="rect">
            <a:avLst/>
          </a:prstGeom>
          <a:noFill/>
        </p:spPr>
        <p:txBody>
          <a:bodyPr wrap="square" rtlCol="0">
            <a:spAutoFit/>
          </a:bodyPr>
          <a:lstStyle/>
          <a:p>
            <a:pPr marL="342900" marR="0" lvl="0" indent="-342900" algn="just" fontAlgn="base">
              <a:lnSpc>
                <a:spcPct val="150000"/>
              </a:lnSpc>
              <a:spcBef>
                <a:spcPts val="0"/>
              </a:spcBef>
              <a:spcAft>
                <a:spcPts val="0"/>
              </a:spcAft>
              <a:buClr>
                <a:srgbClr val="000000"/>
              </a:buClr>
              <a:buSzPts val="3200"/>
              <a:buFont typeface="Arial" panose="020B0604020202020204" pitchFamily="34" charset="0"/>
              <a:buChar char="▪"/>
            </a:pPr>
            <a:r>
              <a:rPr lang="en-PH" sz="2000" b="1" dirty="0" smtClean="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It follows the adventures of twin siblings, Dipper and Mabel Pines.</a:t>
            </a:r>
            <a:r>
              <a:rPr lang="en-PH" b="1" u="none" strike="noStrike" dirty="0" smtClean="0">
                <a:effectLst/>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 </a:t>
            </a:r>
            <a:r>
              <a:rPr lang="en-PH" sz="2000" b="1" dirty="0" smtClean="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They are sent to spend the summer with their great-uncle </a:t>
            </a:r>
            <a:r>
              <a:rPr lang="en-PH" sz="2000" b="1" dirty="0" err="1" smtClean="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Grunkle</a:t>
            </a:r>
            <a:r>
              <a:rPr lang="en-PH" sz="2000" b="1" dirty="0" smtClean="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 Stan, while the twins thought this would be just another summer vacation in Gravity Falls, Oregon, Little did they know danger lurks around every corner in little Gravity Falls. But when Dipper found a strange journal in the woods, they learn about some strange secrets about the town. Welcome to Gravity Falls. Just north of Normal, west of Weird</a:t>
            </a:r>
            <a:r>
              <a:rPr lang="en-PH" sz="1600" b="1" dirty="0" smtClean="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a:t>
            </a:r>
            <a:endParaRPr lang="en-PH" sz="1400" b="1" u="none" strike="noStrike" dirty="0">
              <a:effectLst/>
              <a:uFill>
                <a:solidFill>
                  <a:srgbClr val="000000"/>
                </a:solidFill>
              </a:uFill>
              <a:latin typeface="Comic Sans MS" panose="030F0702030302020204" pitchFamily="66"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406178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9218" name="Picture 2" descr="Journal 3 | Disney Wiki | Fand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10" y="1"/>
            <a:ext cx="1226011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ound Diagonal Corner Rectangle 6"/>
          <p:cNvSpPr/>
          <p:nvPr/>
        </p:nvSpPr>
        <p:spPr>
          <a:xfrm>
            <a:off x="856054" y="365125"/>
            <a:ext cx="10792505" cy="5992132"/>
          </a:xfrm>
          <a:prstGeom prst="round2DiagRect">
            <a:avLst/>
          </a:prstGeom>
          <a:solidFill>
            <a:srgbClr val="EB4B4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marR="0" lvl="0" indent="-342900" algn="just">
              <a:lnSpc>
                <a:spcPct val="107000"/>
              </a:lnSpc>
              <a:spcBef>
                <a:spcPts val="0"/>
              </a:spcBef>
              <a:spcAft>
                <a:spcPts val="0"/>
              </a:spcAft>
              <a:buFont typeface="Wingdings" panose="05000000000000000000" pitchFamily="2" charset="2"/>
              <a:buChar char=""/>
            </a:pPr>
            <a:endParaRPr lang="en-PH" sz="2000" u="none" strike="noStrike" dirty="0">
              <a:solidFill>
                <a:schemeClr val="tx1">
                  <a:lumMod val="95000"/>
                  <a:lumOff val="5000"/>
                </a:schemeClr>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p:cNvSpPr/>
          <p:nvPr/>
        </p:nvSpPr>
        <p:spPr>
          <a:xfrm>
            <a:off x="4122125" y="657052"/>
            <a:ext cx="4260362" cy="741708"/>
          </a:xfrm>
          <a:prstGeom prst="rect">
            <a:avLst/>
          </a:prstGeom>
          <a:solidFill>
            <a:schemeClr val="accent2">
              <a:lumMod val="40000"/>
              <a:lumOff val="60000"/>
            </a:schemeClr>
          </a:solidFill>
        </p:spPr>
        <p:style>
          <a:lnRef idx="3">
            <a:schemeClr val="lt1"/>
          </a:lnRef>
          <a:fillRef idx="1002">
            <a:schemeClr val="lt2"/>
          </a:fillRef>
          <a:effectRef idx="1">
            <a:schemeClr val="accent3"/>
          </a:effectRef>
          <a:fontRef idx="minor">
            <a:schemeClr val="lt1"/>
          </a:fontRef>
        </p:style>
        <p:txBody>
          <a:bodyPr rtlCol="0" anchor="ctr"/>
          <a:lstStyle/>
          <a:p>
            <a:pPr algn="ctr"/>
            <a:endParaRPr lang="en-PH"/>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34978" y="1848303"/>
            <a:ext cx="5222351" cy="3869917"/>
          </a:xfrm>
        </p:spPr>
      </p:pic>
      <p:sp>
        <p:nvSpPr>
          <p:cNvPr id="9" name="TextBox 8"/>
          <p:cNvSpPr txBox="1"/>
          <p:nvPr/>
        </p:nvSpPr>
        <p:spPr>
          <a:xfrm>
            <a:off x="4200767" y="867156"/>
            <a:ext cx="4103077" cy="646331"/>
          </a:xfrm>
          <a:prstGeom prst="rect">
            <a:avLst/>
          </a:prstGeom>
          <a:noFill/>
        </p:spPr>
        <p:txBody>
          <a:bodyPr wrap="square" rtlCol="0">
            <a:spAutoFit/>
          </a:bodyPr>
          <a:lstStyle/>
          <a:p>
            <a:pPr algn="ctr"/>
            <a:r>
              <a:rPr lang="en-PH" dirty="0" smtClean="0">
                <a:latin typeface="Arial Black" panose="020B0A04020102020204" pitchFamily="34" charset="0"/>
              </a:rPr>
              <a:t>MAPLOADER</a:t>
            </a:r>
          </a:p>
          <a:p>
            <a:endParaRPr lang="en-PH"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2377" y="1878611"/>
            <a:ext cx="5077430" cy="3839609"/>
          </a:xfrm>
          <a:prstGeom prst="rect">
            <a:avLst/>
          </a:prstGeom>
        </p:spPr>
      </p:pic>
    </p:spTree>
    <p:extLst>
      <p:ext uri="{BB962C8B-B14F-4D97-AF65-F5344CB8AC3E}">
        <p14:creationId xmlns:p14="http://schemas.microsoft.com/office/powerpoint/2010/main" val="82706031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9218" name="Picture 2" descr="Journal 3 | Disney Wiki | Fand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10" y="1"/>
            <a:ext cx="1226011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ound Diagonal Corner Rectangle 6"/>
          <p:cNvSpPr/>
          <p:nvPr/>
        </p:nvSpPr>
        <p:spPr>
          <a:xfrm>
            <a:off x="856054" y="365125"/>
            <a:ext cx="10792505" cy="5992132"/>
          </a:xfrm>
          <a:prstGeom prst="round2DiagRect">
            <a:avLst/>
          </a:prstGeom>
          <a:solidFill>
            <a:srgbClr val="EB4B4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marR="0" lvl="0" indent="-342900" algn="just">
              <a:lnSpc>
                <a:spcPct val="107000"/>
              </a:lnSpc>
              <a:spcBef>
                <a:spcPts val="0"/>
              </a:spcBef>
              <a:spcAft>
                <a:spcPts val="0"/>
              </a:spcAft>
              <a:buFont typeface="Wingdings" panose="05000000000000000000" pitchFamily="2" charset="2"/>
              <a:buChar char=""/>
            </a:pPr>
            <a:endParaRPr lang="en-PH" sz="2000" u="none" strike="noStrike" dirty="0">
              <a:solidFill>
                <a:schemeClr val="tx1">
                  <a:lumMod val="95000"/>
                  <a:lumOff val="5000"/>
                </a:schemeClr>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p:cNvSpPr/>
          <p:nvPr/>
        </p:nvSpPr>
        <p:spPr>
          <a:xfrm>
            <a:off x="4122125" y="657052"/>
            <a:ext cx="4260362" cy="741708"/>
          </a:xfrm>
          <a:prstGeom prst="rect">
            <a:avLst/>
          </a:prstGeom>
          <a:solidFill>
            <a:schemeClr val="accent2">
              <a:lumMod val="40000"/>
              <a:lumOff val="60000"/>
            </a:schemeClr>
          </a:solidFill>
        </p:spPr>
        <p:style>
          <a:lnRef idx="3">
            <a:schemeClr val="lt1"/>
          </a:lnRef>
          <a:fillRef idx="1002">
            <a:schemeClr val="lt2"/>
          </a:fillRef>
          <a:effectRef idx="1">
            <a:schemeClr val="accent3"/>
          </a:effectRef>
          <a:fontRef idx="minor">
            <a:schemeClr val="lt1"/>
          </a:fontRef>
        </p:style>
        <p:txBody>
          <a:bodyPr rtlCol="0" anchor="ctr"/>
          <a:lstStyle/>
          <a:p>
            <a:pPr algn="ctr"/>
            <a:endParaRPr lang="en-PH"/>
          </a:p>
        </p:txBody>
      </p:sp>
      <p:pic>
        <p:nvPicPr>
          <p:cNvPr id="3" name="Content Placeholder 2"/>
          <p:cNvPicPr>
            <a:picLocks noGrp="1" noChangeAspect="1"/>
          </p:cNvPicPr>
          <p:nvPr>
            <p:ph idx="1"/>
          </p:nvPr>
        </p:nvPicPr>
        <p:blipFill rotWithShape="1">
          <a:blip r:embed="rId3">
            <a:extLst>
              <a:ext uri="{28A0092B-C50C-407E-A947-70E740481C1C}">
                <a14:useLocalDpi xmlns:a14="http://schemas.microsoft.com/office/drawing/2010/main" val="0"/>
              </a:ext>
            </a:extLst>
          </a:blip>
          <a:srcRect r="20444"/>
          <a:stretch/>
        </p:blipFill>
        <p:spPr>
          <a:xfrm>
            <a:off x="1058830" y="1608864"/>
            <a:ext cx="4945631" cy="4353533"/>
          </a:xfrm>
        </p:spPr>
      </p:pic>
      <p:sp>
        <p:nvSpPr>
          <p:cNvPr id="9" name="TextBox 8"/>
          <p:cNvSpPr txBox="1"/>
          <p:nvPr/>
        </p:nvSpPr>
        <p:spPr>
          <a:xfrm>
            <a:off x="4200767" y="867156"/>
            <a:ext cx="4103077" cy="646331"/>
          </a:xfrm>
          <a:prstGeom prst="rect">
            <a:avLst/>
          </a:prstGeom>
          <a:noFill/>
        </p:spPr>
        <p:txBody>
          <a:bodyPr wrap="square" rtlCol="0">
            <a:spAutoFit/>
          </a:bodyPr>
          <a:lstStyle/>
          <a:p>
            <a:pPr algn="ctr"/>
            <a:r>
              <a:rPr lang="en-PH" dirty="0" smtClean="0">
                <a:latin typeface="Arial Black" panose="020B0A04020102020204" pitchFamily="34" charset="0"/>
              </a:rPr>
              <a:t>MAPLOADER</a:t>
            </a:r>
          </a:p>
          <a:p>
            <a:endParaRPr lang="en-PH" dirty="0"/>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r="14900"/>
          <a:stretch/>
        </p:blipFill>
        <p:spPr>
          <a:xfrm>
            <a:off x="6378222" y="1608864"/>
            <a:ext cx="4896576" cy="4353533"/>
          </a:xfrm>
          <a:prstGeom prst="rect">
            <a:avLst/>
          </a:prstGeom>
        </p:spPr>
      </p:pic>
    </p:spTree>
    <p:extLst>
      <p:ext uri="{BB962C8B-B14F-4D97-AF65-F5344CB8AC3E}">
        <p14:creationId xmlns:p14="http://schemas.microsoft.com/office/powerpoint/2010/main" val="396841920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9218" name="Picture 2" descr="Journal 3 | Disney Wiki | Fand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10" y="1"/>
            <a:ext cx="1226011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ound Diagonal Corner Rectangle 6"/>
          <p:cNvSpPr/>
          <p:nvPr/>
        </p:nvSpPr>
        <p:spPr>
          <a:xfrm>
            <a:off x="856054" y="365125"/>
            <a:ext cx="10792505" cy="5992132"/>
          </a:xfrm>
          <a:prstGeom prst="round2DiagRect">
            <a:avLst/>
          </a:prstGeom>
          <a:solidFill>
            <a:srgbClr val="EB4B4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marR="0" lvl="0" indent="-342900" algn="just">
              <a:lnSpc>
                <a:spcPct val="107000"/>
              </a:lnSpc>
              <a:spcBef>
                <a:spcPts val="0"/>
              </a:spcBef>
              <a:spcAft>
                <a:spcPts val="0"/>
              </a:spcAft>
              <a:buFont typeface="Wingdings" panose="05000000000000000000" pitchFamily="2" charset="2"/>
              <a:buChar char=""/>
            </a:pPr>
            <a:endParaRPr lang="en-PH" sz="2000" u="none" strike="noStrike" dirty="0">
              <a:solidFill>
                <a:schemeClr val="tx1">
                  <a:lumMod val="95000"/>
                  <a:lumOff val="5000"/>
                </a:schemeClr>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p:cNvSpPr/>
          <p:nvPr/>
        </p:nvSpPr>
        <p:spPr>
          <a:xfrm>
            <a:off x="4122125" y="657052"/>
            <a:ext cx="4260362" cy="741708"/>
          </a:xfrm>
          <a:prstGeom prst="rect">
            <a:avLst/>
          </a:prstGeom>
          <a:solidFill>
            <a:schemeClr val="accent2">
              <a:lumMod val="40000"/>
              <a:lumOff val="60000"/>
            </a:schemeClr>
          </a:solidFill>
        </p:spPr>
        <p:style>
          <a:lnRef idx="3">
            <a:schemeClr val="lt1"/>
          </a:lnRef>
          <a:fillRef idx="1002">
            <a:schemeClr val="lt2"/>
          </a:fillRef>
          <a:effectRef idx="1">
            <a:schemeClr val="accent3"/>
          </a:effectRef>
          <a:fontRef idx="minor">
            <a:schemeClr val="lt1"/>
          </a:fontRef>
        </p:style>
        <p:txBody>
          <a:bodyPr rtlCol="0" anchor="ctr"/>
          <a:lstStyle/>
          <a:p>
            <a:pPr algn="ctr"/>
            <a:endParaRPr lang="en-PH"/>
          </a:p>
        </p:txBody>
      </p:sp>
      <p:pic>
        <p:nvPicPr>
          <p:cNvPr id="3" name="Content Placeholder 2"/>
          <p:cNvPicPr>
            <a:picLocks noGrp="1" noChangeAspect="1"/>
          </p:cNvPicPr>
          <p:nvPr>
            <p:ph idx="1"/>
          </p:nvPr>
        </p:nvPicPr>
        <p:blipFill rotWithShape="1">
          <a:blip r:embed="rId3">
            <a:extLst>
              <a:ext uri="{28A0092B-C50C-407E-A947-70E740481C1C}">
                <a14:useLocalDpi xmlns:a14="http://schemas.microsoft.com/office/drawing/2010/main" val="0"/>
              </a:ext>
            </a:extLst>
          </a:blip>
          <a:srcRect r="23287"/>
          <a:stretch/>
        </p:blipFill>
        <p:spPr>
          <a:xfrm>
            <a:off x="6429563" y="1866432"/>
            <a:ext cx="4924237" cy="4109365"/>
          </a:xfrm>
        </p:spPr>
      </p:pic>
      <p:sp>
        <p:nvSpPr>
          <p:cNvPr id="9" name="TextBox 8"/>
          <p:cNvSpPr txBox="1"/>
          <p:nvPr/>
        </p:nvSpPr>
        <p:spPr>
          <a:xfrm>
            <a:off x="4200767" y="867156"/>
            <a:ext cx="4103077" cy="646331"/>
          </a:xfrm>
          <a:prstGeom prst="rect">
            <a:avLst/>
          </a:prstGeom>
          <a:noFill/>
        </p:spPr>
        <p:txBody>
          <a:bodyPr wrap="square" rtlCol="0">
            <a:spAutoFit/>
          </a:bodyPr>
          <a:lstStyle/>
          <a:p>
            <a:pPr algn="ctr"/>
            <a:r>
              <a:rPr lang="en-PH" dirty="0" smtClean="0">
                <a:latin typeface="Arial Black" panose="020B0A04020102020204" pitchFamily="34" charset="0"/>
              </a:rPr>
              <a:t>MAPLOADER</a:t>
            </a:r>
          </a:p>
          <a:p>
            <a:endParaRPr lang="en-PH"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6813" y="1866432"/>
            <a:ext cx="5033560" cy="4109365"/>
          </a:xfrm>
          <a:prstGeom prst="rect">
            <a:avLst/>
          </a:prstGeom>
        </p:spPr>
      </p:pic>
    </p:spTree>
    <p:extLst>
      <p:ext uri="{BB962C8B-B14F-4D97-AF65-F5344CB8AC3E}">
        <p14:creationId xmlns:p14="http://schemas.microsoft.com/office/powerpoint/2010/main" val="391054987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9218" name="Picture 2" descr="Journal 3 | Disney Wiki | Fand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10" y="1"/>
            <a:ext cx="1226011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ound Diagonal Corner Rectangle 6"/>
          <p:cNvSpPr/>
          <p:nvPr/>
        </p:nvSpPr>
        <p:spPr>
          <a:xfrm>
            <a:off x="856054" y="365125"/>
            <a:ext cx="10792505" cy="5992132"/>
          </a:xfrm>
          <a:prstGeom prst="round2DiagRect">
            <a:avLst/>
          </a:prstGeom>
          <a:solidFill>
            <a:srgbClr val="EB4B4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marR="0" lvl="0" indent="-342900" algn="just">
              <a:lnSpc>
                <a:spcPct val="107000"/>
              </a:lnSpc>
              <a:spcBef>
                <a:spcPts val="0"/>
              </a:spcBef>
              <a:spcAft>
                <a:spcPts val="0"/>
              </a:spcAft>
              <a:buFont typeface="Wingdings" panose="05000000000000000000" pitchFamily="2" charset="2"/>
              <a:buChar char=""/>
            </a:pPr>
            <a:endParaRPr lang="en-PH" sz="2000" u="none" strike="noStrike" dirty="0">
              <a:solidFill>
                <a:schemeClr val="tx1">
                  <a:lumMod val="95000"/>
                  <a:lumOff val="5000"/>
                </a:schemeClr>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p:cNvSpPr/>
          <p:nvPr/>
        </p:nvSpPr>
        <p:spPr>
          <a:xfrm>
            <a:off x="4122125" y="657052"/>
            <a:ext cx="4260362" cy="741708"/>
          </a:xfrm>
          <a:prstGeom prst="rect">
            <a:avLst/>
          </a:prstGeom>
          <a:solidFill>
            <a:schemeClr val="accent2">
              <a:lumMod val="40000"/>
              <a:lumOff val="60000"/>
            </a:schemeClr>
          </a:solidFill>
        </p:spPr>
        <p:style>
          <a:lnRef idx="3">
            <a:schemeClr val="lt1"/>
          </a:lnRef>
          <a:fillRef idx="1002">
            <a:schemeClr val="lt2"/>
          </a:fillRef>
          <a:effectRef idx="1">
            <a:schemeClr val="accent3"/>
          </a:effectRef>
          <a:fontRef idx="minor">
            <a:schemeClr val="lt1"/>
          </a:fontRef>
        </p:style>
        <p:txBody>
          <a:bodyPr rtlCol="0" anchor="ctr"/>
          <a:lstStyle/>
          <a:p>
            <a:pPr algn="ctr"/>
            <a:endParaRPr lang="en-PH"/>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13441" y="1548996"/>
            <a:ext cx="5391652" cy="4129956"/>
          </a:xfrm>
        </p:spPr>
      </p:pic>
      <p:sp>
        <p:nvSpPr>
          <p:cNvPr id="9" name="TextBox 8"/>
          <p:cNvSpPr txBox="1"/>
          <p:nvPr/>
        </p:nvSpPr>
        <p:spPr>
          <a:xfrm>
            <a:off x="4200767" y="867156"/>
            <a:ext cx="4103077" cy="646331"/>
          </a:xfrm>
          <a:prstGeom prst="rect">
            <a:avLst/>
          </a:prstGeom>
          <a:noFill/>
        </p:spPr>
        <p:txBody>
          <a:bodyPr wrap="square" rtlCol="0">
            <a:spAutoFit/>
          </a:bodyPr>
          <a:lstStyle/>
          <a:p>
            <a:pPr algn="ctr"/>
            <a:r>
              <a:rPr lang="en-PH" dirty="0" smtClean="0">
                <a:latin typeface="Arial Black" panose="020B0A04020102020204" pitchFamily="34" charset="0"/>
              </a:rPr>
              <a:t>MAPLOADER</a:t>
            </a:r>
          </a:p>
          <a:p>
            <a:endParaRPr lang="en-PH" dirty="0"/>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r="28706"/>
          <a:stretch/>
        </p:blipFill>
        <p:spPr>
          <a:xfrm>
            <a:off x="543440" y="1566688"/>
            <a:ext cx="5475241" cy="4112264"/>
          </a:xfrm>
          <a:prstGeom prst="rect">
            <a:avLst/>
          </a:prstGeom>
        </p:spPr>
      </p:pic>
    </p:spTree>
    <p:extLst>
      <p:ext uri="{BB962C8B-B14F-4D97-AF65-F5344CB8AC3E}">
        <p14:creationId xmlns:p14="http://schemas.microsoft.com/office/powerpoint/2010/main" val="222107692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9218" name="Picture 2" descr="Journal 3 | Disney Wiki | Fand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10" y="1"/>
            <a:ext cx="1226011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ound Diagonal Corner Rectangle 6"/>
          <p:cNvSpPr/>
          <p:nvPr/>
        </p:nvSpPr>
        <p:spPr>
          <a:xfrm>
            <a:off x="856054" y="365125"/>
            <a:ext cx="10792505" cy="5992132"/>
          </a:xfrm>
          <a:prstGeom prst="round2DiagRect">
            <a:avLst/>
          </a:prstGeom>
          <a:solidFill>
            <a:srgbClr val="EB4B4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marR="0" lvl="0" indent="-342900" algn="just">
              <a:lnSpc>
                <a:spcPct val="107000"/>
              </a:lnSpc>
              <a:spcBef>
                <a:spcPts val="0"/>
              </a:spcBef>
              <a:spcAft>
                <a:spcPts val="0"/>
              </a:spcAft>
              <a:buFont typeface="Wingdings" panose="05000000000000000000" pitchFamily="2" charset="2"/>
              <a:buChar char=""/>
            </a:pPr>
            <a:endParaRPr lang="en-PH" sz="2000" u="none" strike="noStrike" dirty="0">
              <a:solidFill>
                <a:schemeClr val="tx1">
                  <a:lumMod val="95000"/>
                  <a:lumOff val="5000"/>
                </a:schemeClr>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p:cNvSpPr/>
          <p:nvPr/>
        </p:nvSpPr>
        <p:spPr>
          <a:xfrm>
            <a:off x="4122125" y="657052"/>
            <a:ext cx="4260362" cy="741708"/>
          </a:xfrm>
          <a:prstGeom prst="rect">
            <a:avLst/>
          </a:prstGeom>
          <a:solidFill>
            <a:schemeClr val="accent2">
              <a:lumMod val="40000"/>
              <a:lumOff val="60000"/>
            </a:schemeClr>
          </a:solidFill>
        </p:spPr>
        <p:style>
          <a:lnRef idx="3">
            <a:schemeClr val="lt1"/>
          </a:lnRef>
          <a:fillRef idx="1002">
            <a:schemeClr val="lt2"/>
          </a:fillRef>
          <a:effectRef idx="1">
            <a:schemeClr val="accent3"/>
          </a:effectRef>
          <a:fontRef idx="minor">
            <a:schemeClr val="lt1"/>
          </a:fontRef>
        </p:style>
        <p:txBody>
          <a:bodyPr rtlCol="0" anchor="ctr"/>
          <a:lstStyle/>
          <a:p>
            <a:pPr algn="ctr"/>
            <a:endParaRPr lang="en-PH"/>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05548" y="4805273"/>
            <a:ext cx="6380903" cy="1428949"/>
          </a:xfrm>
        </p:spPr>
      </p:pic>
      <p:sp>
        <p:nvSpPr>
          <p:cNvPr id="9" name="TextBox 8"/>
          <p:cNvSpPr txBox="1"/>
          <p:nvPr/>
        </p:nvSpPr>
        <p:spPr>
          <a:xfrm>
            <a:off x="4200767" y="867156"/>
            <a:ext cx="4103077" cy="646331"/>
          </a:xfrm>
          <a:prstGeom prst="rect">
            <a:avLst/>
          </a:prstGeom>
          <a:noFill/>
        </p:spPr>
        <p:txBody>
          <a:bodyPr wrap="square" rtlCol="0">
            <a:spAutoFit/>
          </a:bodyPr>
          <a:lstStyle/>
          <a:p>
            <a:pPr algn="ctr"/>
            <a:r>
              <a:rPr lang="en-PH" dirty="0" smtClean="0">
                <a:latin typeface="Arial Black" panose="020B0A04020102020204" pitchFamily="34" charset="0"/>
              </a:rPr>
              <a:t>MAPLOADER</a:t>
            </a:r>
          </a:p>
          <a:p>
            <a:endParaRPr lang="en-PH"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5548" y="1513487"/>
            <a:ext cx="6380904" cy="3373239"/>
          </a:xfrm>
          <a:prstGeom prst="rect">
            <a:avLst/>
          </a:prstGeom>
        </p:spPr>
      </p:pic>
    </p:spTree>
    <p:extLst>
      <p:ext uri="{BB962C8B-B14F-4D97-AF65-F5344CB8AC3E}">
        <p14:creationId xmlns:p14="http://schemas.microsoft.com/office/powerpoint/2010/main" val="52376572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9218" name="Picture 2" descr="Journal 3 | Disney Wiki | Fand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10" y="1"/>
            <a:ext cx="1226011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ound Diagonal Corner Rectangle 6"/>
          <p:cNvSpPr/>
          <p:nvPr/>
        </p:nvSpPr>
        <p:spPr>
          <a:xfrm>
            <a:off x="856054" y="365125"/>
            <a:ext cx="10792505" cy="5992132"/>
          </a:xfrm>
          <a:prstGeom prst="round2DiagRect">
            <a:avLst/>
          </a:prstGeom>
          <a:solidFill>
            <a:srgbClr val="EB4B4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marR="0" lvl="0" indent="-342900" algn="just">
              <a:lnSpc>
                <a:spcPct val="107000"/>
              </a:lnSpc>
              <a:spcBef>
                <a:spcPts val="0"/>
              </a:spcBef>
              <a:spcAft>
                <a:spcPts val="0"/>
              </a:spcAft>
              <a:buFont typeface="Wingdings" panose="05000000000000000000" pitchFamily="2" charset="2"/>
              <a:buChar char=""/>
            </a:pPr>
            <a:endParaRPr lang="en-PH" sz="2000" u="none" strike="noStrike" dirty="0">
              <a:solidFill>
                <a:schemeClr val="tx1">
                  <a:lumMod val="95000"/>
                  <a:lumOff val="5000"/>
                </a:schemeClr>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p:cNvSpPr/>
          <p:nvPr/>
        </p:nvSpPr>
        <p:spPr>
          <a:xfrm>
            <a:off x="4122125" y="657052"/>
            <a:ext cx="4260362" cy="741708"/>
          </a:xfrm>
          <a:prstGeom prst="rect">
            <a:avLst/>
          </a:prstGeom>
          <a:solidFill>
            <a:schemeClr val="accent2">
              <a:lumMod val="40000"/>
              <a:lumOff val="60000"/>
            </a:schemeClr>
          </a:solidFill>
        </p:spPr>
        <p:style>
          <a:lnRef idx="3">
            <a:schemeClr val="lt1"/>
          </a:lnRef>
          <a:fillRef idx="1002">
            <a:schemeClr val="lt2"/>
          </a:fillRef>
          <a:effectRef idx="1">
            <a:schemeClr val="accent3"/>
          </a:effectRef>
          <a:fontRef idx="minor">
            <a:schemeClr val="lt1"/>
          </a:fontRef>
        </p:style>
        <p:txBody>
          <a:bodyPr rtlCol="0" anchor="ctr"/>
          <a:lstStyle/>
          <a:p>
            <a:pPr algn="ctr"/>
            <a:endParaRPr lang="en-PH"/>
          </a:p>
        </p:txBody>
      </p:sp>
      <p:pic>
        <p:nvPicPr>
          <p:cNvPr id="3" name="Content Placeholder 2"/>
          <p:cNvPicPr>
            <a:picLocks noGrp="1" noChangeAspect="1"/>
          </p:cNvPicPr>
          <p:nvPr>
            <p:ph idx="1"/>
          </p:nvPr>
        </p:nvPicPr>
        <p:blipFill rotWithShape="1">
          <a:blip r:embed="rId3">
            <a:extLst>
              <a:ext uri="{28A0092B-C50C-407E-A947-70E740481C1C}">
                <a14:useLocalDpi xmlns:a14="http://schemas.microsoft.com/office/drawing/2010/main" val="0"/>
              </a:ext>
            </a:extLst>
          </a:blip>
          <a:srcRect r="17641"/>
          <a:stretch/>
        </p:blipFill>
        <p:spPr>
          <a:xfrm>
            <a:off x="6464174" y="1641113"/>
            <a:ext cx="5037006" cy="3867690"/>
          </a:xfrm>
        </p:spPr>
      </p:pic>
      <p:sp>
        <p:nvSpPr>
          <p:cNvPr id="9" name="TextBox 8"/>
          <p:cNvSpPr txBox="1"/>
          <p:nvPr/>
        </p:nvSpPr>
        <p:spPr>
          <a:xfrm>
            <a:off x="4200767" y="867156"/>
            <a:ext cx="4103077" cy="646331"/>
          </a:xfrm>
          <a:prstGeom prst="rect">
            <a:avLst/>
          </a:prstGeom>
          <a:noFill/>
        </p:spPr>
        <p:txBody>
          <a:bodyPr wrap="square" rtlCol="0">
            <a:spAutoFit/>
          </a:bodyPr>
          <a:lstStyle/>
          <a:p>
            <a:pPr algn="ctr"/>
            <a:r>
              <a:rPr lang="en-PH" dirty="0" smtClean="0">
                <a:latin typeface="Arial Black" panose="020B0A04020102020204" pitchFamily="34" charset="0"/>
              </a:rPr>
              <a:t>MAPLOADER</a:t>
            </a:r>
          </a:p>
          <a:p>
            <a:endParaRPr lang="en-PH"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310" y="1641593"/>
            <a:ext cx="5405608" cy="3828622"/>
          </a:xfrm>
          <a:prstGeom prst="rect">
            <a:avLst/>
          </a:prstGeom>
        </p:spPr>
      </p:pic>
    </p:spTree>
    <p:extLst>
      <p:ext uri="{BB962C8B-B14F-4D97-AF65-F5344CB8AC3E}">
        <p14:creationId xmlns:p14="http://schemas.microsoft.com/office/powerpoint/2010/main" val="51757020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9218" name="Picture 2" descr="Journal 3 | Disney Wiki | Fand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10" y="1"/>
            <a:ext cx="1226011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ound Diagonal Corner Rectangle 6"/>
          <p:cNvSpPr/>
          <p:nvPr/>
        </p:nvSpPr>
        <p:spPr>
          <a:xfrm>
            <a:off x="856054" y="365125"/>
            <a:ext cx="10792505" cy="5992132"/>
          </a:xfrm>
          <a:prstGeom prst="round2DiagRect">
            <a:avLst/>
          </a:prstGeom>
          <a:solidFill>
            <a:srgbClr val="EB4B4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marR="0" lvl="0" indent="-342900" algn="just">
              <a:lnSpc>
                <a:spcPct val="107000"/>
              </a:lnSpc>
              <a:spcBef>
                <a:spcPts val="0"/>
              </a:spcBef>
              <a:spcAft>
                <a:spcPts val="0"/>
              </a:spcAft>
              <a:buFont typeface="Wingdings" panose="05000000000000000000" pitchFamily="2" charset="2"/>
              <a:buChar char=""/>
            </a:pPr>
            <a:endParaRPr lang="en-PH" sz="2000" u="none" strike="noStrike" dirty="0">
              <a:solidFill>
                <a:schemeClr val="tx1">
                  <a:lumMod val="95000"/>
                  <a:lumOff val="5000"/>
                </a:schemeClr>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74655" y="1513487"/>
            <a:ext cx="5220083" cy="4108917"/>
          </a:xfrm>
        </p:spPr>
      </p:pic>
      <p:sp>
        <p:nvSpPr>
          <p:cNvPr id="6" name="Rectangle 5"/>
          <p:cNvSpPr/>
          <p:nvPr/>
        </p:nvSpPr>
        <p:spPr>
          <a:xfrm>
            <a:off x="4122125" y="657052"/>
            <a:ext cx="4260362" cy="741708"/>
          </a:xfrm>
          <a:prstGeom prst="rect">
            <a:avLst/>
          </a:prstGeom>
          <a:solidFill>
            <a:schemeClr val="accent2">
              <a:lumMod val="40000"/>
              <a:lumOff val="60000"/>
            </a:schemeClr>
          </a:solidFill>
        </p:spPr>
        <p:style>
          <a:lnRef idx="3">
            <a:schemeClr val="lt1"/>
          </a:lnRef>
          <a:fillRef idx="1002">
            <a:schemeClr val="lt2"/>
          </a:fillRef>
          <a:effectRef idx="1">
            <a:schemeClr val="accent3"/>
          </a:effectRef>
          <a:fontRef idx="minor">
            <a:schemeClr val="lt1"/>
          </a:fontRef>
        </p:style>
        <p:txBody>
          <a:bodyPr rtlCol="0" anchor="ctr"/>
          <a:lstStyle/>
          <a:p>
            <a:pPr algn="ctr"/>
            <a:endParaRPr lang="en-PH"/>
          </a:p>
        </p:txBody>
      </p:sp>
      <p:sp>
        <p:nvSpPr>
          <p:cNvPr id="8" name="TextBox 7"/>
          <p:cNvSpPr txBox="1"/>
          <p:nvPr/>
        </p:nvSpPr>
        <p:spPr>
          <a:xfrm>
            <a:off x="4200767" y="867156"/>
            <a:ext cx="4103077" cy="646331"/>
          </a:xfrm>
          <a:prstGeom prst="rect">
            <a:avLst/>
          </a:prstGeom>
          <a:noFill/>
        </p:spPr>
        <p:txBody>
          <a:bodyPr wrap="square" rtlCol="0">
            <a:spAutoFit/>
          </a:bodyPr>
          <a:lstStyle/>
          <a:p>
            <a:pPr algn="ctr"/>
            <a:r>
              <a:rPr lang="en-PH" dirty="0" smtClean="0">
                <a:latin typeface="Arial Black" panose="020B0A04020102020204" pitchFamily="34" charset="0"/>
              </a:rPr>
              <a:t>TILEMAP</a:t>
            </a:r>
          </a:p>
          <a:p>
            <a:endParaRPr lang="en-PH"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3119" y="1488131"/>
            <a:ext cx="5218407" cy="4134273"/>
          </a:xfrm>
          <a:prstGeom prst="rect">
            <a:avLst/>
          </a:prstGeom>
        </p:spPr>
      </p:pic>
    </p:spTree>
    <p:extLst>
      <p:ext uri="{BB962C8B-B14F-4D97-AF65-F5344CB8AC3E}">
        <p14:creationId xmlns:p14="http://schemas.microsoft.com/office/powerpoint/2010/main" val="357327640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5334" y="1825625"/>
            <a:ext cx="6101331" cy="4351338"/>
          </a:xfrm>
        </p:spPr>
      </p:pic>
      <p:pic>
        <p:nvPicPr>
          <p:cNvPr id="9218" name="Picture 2" descr="Journal 3 | Disney Wiki | Fand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10" y="1"/>
            <a:ext cx="1226011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ound Diagonal Corner Rectangle 6"/>
          <p:cNvSpPr/>
          <p:nvPr/>
        </p:nvSpPr>
        <p:spPr>
          <a:xfrm>
            <a:off x="856054" y="365125"/>
            <a:ext cx="10792505" cy="5992132"/>
          </a:xfrm>
          <a:prstGeom prst="round2DiagRect">
            <a:avLst/>
          </a:prstGeom>
          <a:solidFill>
            <a:srgbClr val="EB4B4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marR="0" lvl="0" indent="-342900" algn="just">
              <a:lnSpc>
                <a:spcPct val="107000"/>
              </a:lnSpc>
              <a:spcBef>
                <a:spcPts val="0"/>
              </a:spcBef>
              <a:spcAft>
                <a:spcPts val="0"/>
              </a:spcAft>
              <a:buFont typeface="Wingdings" panose="05000000000000000000" pitchFamily="2" charset="2"/>
              <a:buChar char=""/>
            </a:pPr>
            <a:endParaRPr lang="en-PH" sz="2000" u="none" strike="noStrike" dirty="0">
              <a:solidFill>
                <a:schemeClr val="tx1">
                  <a:lumMod val="95000"/>
                  <a:lumOff val="5000"/>
                </a:schemeClr>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p:cNvSpPr/>
          <p:nvPr/>
        </p:nvSpPr>
        <p:spPr>
          <a:xfrm>
            <a:off x="4122125" y="657052"/>
            <a:ext cx="4260362" cy="741708"/>
          </a:xfrm>
          <a:prstGeom prst="rect">
            <a:avLst/>
          </a:prstGeom>
          <a:solidFill>
            <a:schemeClr val="accent2">
              <a:lumMod val="40000"/>
              <a:lumOff val="60000"/>
            </a:schemeClr>
          </a:solidFill>
        </p:spPr>
        <p:style>
          <a:lnRef idx="3">
            <a:schemeClr val="lt1"/>
          </a:lnRef>
          <a:fillRef idx="1002">
            <a:schemeClr val="lt2"/>
          </a:fillRef>
          <a:effectRef idx="1">
            <a:schemeClr val="accent3"/>
          </a:effectRef>
          <a:fontRef idx="minor">
            <a:schemeClr val="lt1"/>
          </a:fontRef>
        </p:style>
        <p:txBody>
          <a:bodyPr rtlCol="0" anchor="ctr"/>
          <a:lstStyle/>
          <a:p>
            <a:pPr algn="ctr"/>
            <a:endParaRPr lang="en-PH"/>
          </a:p>
        </p:txBody>
      </p:sp>
      <p:sp>
        <p:nvSpPr>
          <p:cNvPr id="8" name="TextBox 7"/>
          <p:cNvSpPr txBox="1"/>
          <p:nvPr/>
        </p:nvSpPr>
        <p:spPr>
          <a:xfrm>
            <a:off x="4200767" y="867156"/>
            <a:ext cx="4103077" cy="646331"/>
          </a:xfrm>
          <a:prstGeom prst="rect">
            <a:avLst/>
          </a:prstGeom>
          <a:noFill/>
        </p:spPr>
        <p:txBody>
          <a:bodyPr wrap="square" rtlCol="0">
            <a:spAutoFit/>
          </a:bodyPr>
          <a:lstStyle/>
          <a:p>
            <a:pPr algn="ctr"/>
            <a:r>
              <a:rPr lang="en-PH" dirty="0" smtClean="0">
                <a:latin typeface="Arial Black" panose="020B0A04020102020204" pitchFamily="34" charset="0"/>
              </a:rPr>
              <a:t>TILEMAP</a:t>
            </a:r>
          </a:p>
          <a:p>
            <a:endParaRPr lang="en-PH"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619" y="1567952"/>
            <a:ext cx="5333880" cy="4072994"/>
          </a:xfrm>
          <a:prstGeom prst="rect">
            <a:avLst/>
          </a:prstGeom>
        </p:spPr>
      </p:pic>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079" y="1567952"/>
            <a:ext cx="5711045" cy="4072994"/>
          </a:xfrm>
          <a:prstGeom prst="rect">
            <a:avLst/>
          </a:prstGeom>
        </p:spPr>
      </p:pic>
    </p:spTree>
    <p:extLst>
      <p:ext uri="{BB962C8B-B14F-4D97-AF65-F5344CB8AC3E}">
        <p14:creationId xmlns:p14="http://schemas.microsoft.com/office/powerpoint/2010/main" val="106663187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9218" name="Picture 2" descr="Journal 3 | Disney Wiki | Fand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10" y="1"/>
            <a:ext cx="1226011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ound Diagonal Corner Rectangle 6"/>
          <p:cNvSpPr/>
          <p:nvPr/>
        </p:nvSpPr>
        <p:spPr>
          <a:xfrm>
            <a:off x="856054" y="365125"/>
            <a:ext cx="10792505" cy="5992132"/>
          </a:xfrm>
          <a:prstGeom prst="round2DiagRect">
            <a:avLst/>
          </a:prstGeom>
          <a:solidFill>
            <a:srgbClr val="EB4B4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marR="0" lvl="0" indent="-342900" algn="just">
              <a:lnSpc>
                <a:spcPct val="107000"/>
              </a:lnSpc>
              <a:spcBef>
                <a:spcPts val="0"/>
              </a:spcBef>
              <a:spcAft>
                <a:spcPts val="0"/>
              </a:spcAft>
              <a:buFont typeface="Wingdings" panose="05000000000000000000" pitchFamily="2" charset="2"/>
              <a:buChar char=""/>
            </a:pPr>
            <a:endParaRPr lang="en-PH" sz="2000" u="none" strike="noStrike" dirty="0">
              <a:solidFill>
                <a:schemeClr val="tx1">
                  <a:lumMod val="95000"/>
                  <a:lumOff val="5000"/>
                </a:schemeClr>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p:cNvSpPr/>
          <p:nvPr/>
        </p:nvSpPr>
        <p:spPr>
          <a:xfrm>
            <a:off x="4122125" y="657052"/>
            <a:ext cx="4260362" cy="741708"/>
          </a:xfrm>
          <a:prstGeom prst="rect">
            <a:avLst/>
          </a:prstGeom>
          <a:solidFill>
            <a:schemeClr val="accent2">
              <a:lumMod val="40000"/>
              <a:lumOff val="60000"/>
            </a:schemeClr>
          </a:solidFill>
        </p:spPr>
        <p:style>
          <a:lnRef idx="3">
            <a:schemeClr val="lt1"/>
          </a:lnRef>
          <a:fillRef idx="1002">
            <a:schemeClr val="lt2"/>
          </a:fillRef>
          <a:effectRef idx="1">
            <a:schemeClr val="accent3"/>
          </a:effectRef>
          <a:fontRef idx="minor">
            <a:schemeClr val="lt1"/>
          </a:fontRef>
        </p:style>
        <p:txBody>
          <a:bodyPr rtlCol="0" anchor="ctr"/>
          <a:lstStyle/>
          <a:p>
            <a:pPr algn="ctr"/>
            <a:endParaRPr lang="en-PH"/>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68367" y="1690687"/>
            <a:ext cx="5287400" cy="4193456"/>
          </a:xfrm>
        </p:spPr>
      </p:pic>
      <p:sp>
        <p:nvSpPr>
          <p:cNvPr id="8" name="TextBox 7"/>
          <p:cNvSpPr txBox="1"/>
          <p:nvPr/>
        </p:nvSpPr>
        <p:spPr>
          <a:xfrm>
            <a:off x="4200767" y="867156"/>
            <a:ext cx="4103077" cy="646331"/>
          </a:xfrm>
          <a:prstGeom prst="rect">
            <a:avLst/>
          </a:prstGeom>
          <a:noFill/>
        </p:spPr>
        <p:txBody>
          <a:bodyPr wrap="square" rtlCol="0">
            <a:spAutoFit/>
          </a:bodyPr>
          <a:lstStyle/>
          <a:p>
            <a:pPr algn="ctr"/>
            <a:r>
              <a:rPr lang="en-PH" dirty="0" smtClean="0">
                <a:latin typeface="Arial Black" panose="020B0A04020102020204" pitchFamily="34" charset="0"/>
              </a:rPr>
              <a:t>TILE MAP DRAWER</a:t>
            </a:r>
          </a:p>
          <a:p>
            <a:endParaRPr lang="en-PH"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9101" y="1692289"/>
            <a:ext cx="5126899" cy="4191854"/>
          </a:xfrm>
          <a:prstGeom prst="rect">
            <a:avLst/>
          </a:prstGeom>
        </p:spPr>
      </p:pic>
    </p:spTree>
    <p:extLst>
      <p:ext uri="{BB962C8B-B14F-4D97-AF65-F5344CB8AC3E}">
        <p14:creationId xmlns:p14="http://schemas.microsoft.com/office/powerpoint/2010/main" val="206656491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9218" name="Picture 2" descr="Journal 3 | Disney Wiki | Fand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10" y="1"/>
            <a:ext cx="1226011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ound Diagonal Corner Rectangle 6"/>
          <p:cNvSpPr/>
          <p:nvPr/>
        </p:nvSpPr>
        <p:spPr>
          <a:xfrm>
            <a:off x="856054" y="365125"/>
            <a:ext cx="10792505" cy="5992132"/>
          </a:xfrm>
          <a:prstGeom prst="round2DiagRect">
            <a:avLst/>
          </a:prstGeom>
          <a:solidFill>
            <a:srgbClr val="EB4B4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marR="0" lvl="0" indent="-342900" algn="just">
              <a:lnSpc>
                <a:spcPct val="107000"/>
              </a:lnSpc>
              <a:spcBef>
                <a:spcPts val="0"/>
              </a:spcBef>
              <a:spcAft>
                <a:spcPts val="0"/>
              </a:spcAft>
              <a:buFont typeface="Wingdings" panose="05000000000000000000" pitchFamily="2" charset="2"/>
              <a:buChar char=""/>
            </a:pPr>
            <a:endParaRPr lang="en-PH" sz="2000" u="none" strike="noStrike" dirty="0">
              <a:solidFill>
                <a:schemeClr val="tx1">
                  <a:lumMod val="95000"/>
                  <a:lumOff val="5000"/>
                </a:schemeClr>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p:cNvSpPr/>
          <p:nvPr/>
        </p:nvSpPr>
        <p:spPr>
          <a:xfrm>
            <a:off x="4122125" y="657052"/>
            <a:ext cx="4260362" cy="741708"/>
          </a:xfrm>
          <a:prstGeom prst="rect">
            <a:avLst/>
          </a:prstGeom>
          <a:solidFill>
            <a:schemeClr val="accent2">
              <a:lumMod val="40000"/>
              <a:lumOff val="60000"/>
            </a:schemeClr>
          </a:solidFill>
        </p:spPr>
        <p:style>
          <a:lnRef idx="3">
            <a:schemeClr val="lt1"/>
          </a:lnRef>
          <a:fillRef idx="1002">
            <a:schemeClr val="lt2"/>
          </a:fillRef>
          <a:effectRef idx="1">
            <a:schemeClr val="accent3"/>
          </a:effectRef>
          <a:fontRef idx="minor">
            <a:schemeClr val="lt1"/>
          </a:fontRef>
        </p:style>
        <p:txBody>
          <a:bodyPr rtlCol="0" anchor="ctr"/>
          <a:lstStyle/>
          <a:p>
            <a:pPr algn="ctr"/>
            <a:endParaRPr lang="en-PH"/>
          </a:p>
        </p:txBody>
      </p:sp>
      <p:sp>
        <p:nvSpPr>
          <p:cNvPr id="8" name="TextBox 7"/>
          <p:cNvSpPr txBox="1"/>
          <p:nvPr/>
        </p:nvSpPr>
        <p:spPr>
          <a:xfrm>
            <a:off x="4200767" y="867156"/>
            <a:ext cx="4103077" cy="646331"/>
          </a:xfrm>
          <a:prstGeom prst="rect">
            <a:avLst/>
          </a:prstGeom>
          <a:noFill/>
        </p:spPr>
        <p:txBody>
          <a:bodyPr wrap="square" rtlCol="0">
            <a:spAutoFit/>
          </a:bodyPr>
          <a:lstStyle/>
          <a:p>
            <a:pPr algn="ctr"/>
            <a:r>
              <a:rPr lang="en-PH" dirty="0" smtClean="0">
                <a:latin typeface="Arial Black" panose="020B0A04020102020204" pitchFamily="34" charset="0"/>
              </a:rPr>
              <a:t>TILE MAP DRAWER</a:t>
            </a:r>
          </a:p>
          <a:p>
            <a:endParaRPr lang="en-PH"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47762" y="1690687"/>
            <a:ext cx="5217969" cy="4143443"/>
          </a:xfr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r="3800"/>
          <a:stretch/>
        </p:blipFill>
        <p:spPr>
          <a:xfrm>
            <a:off x="6252305" y="1690687"/>
            <a:ext cx="5287165" cy="4143443"/>
          </a:xfrm>
          <a:prstGeom prst="rect">
            <a:avLst/>
          </a:prstGeom>
        </p:spPr>
      </p:pic>
    </p:spTree>
    <p:extLst>
      <p:ext uri="{BB962C8B-B14F-4D97-AF65-F5344CB8AC3E}">
        <p14:creationId xmlns:p14="http://schemas.microsoft.com/office/powerpoint/2010/main" val="1993745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rotWithShape="1">
          <a:blip r:embed="rId2">
            <a:extLst>
              <a:ext uri="{28A0092B-C50C-407E-A947-70E740481C1C}">
                <a14:useLocalDpi xmlns:a14="http://schemas.microsoft.com/office/drawing/2010/main" val="0"/>
              </a:ext>
            </a:extLst>
          </a:blip>
          <a:srcRect l="7118" t="371"/>
          <a:stretch/>
        </p:blipFill>
        <p:spPr>
          <a:xfrm>
            <a:off x="-38100" y="25400"/>
            <a:ext cx="12230100" cy="6832600"/>
          </a:xfrm>
        </p:spPr>
      </p:pic>
      <p:sp>
        <p:nvSpPr>
          <p:cNvPr id="2" name="Title 1"/>
          <p:cNvSpPr>
            <a:spLocks noGrp="1"/>
          </p:cNvSpPr>
          <p:nvPr>
            <p:ph type="title"/>
          </p:nvPr>
        </p:nvSpPr>
        <p:spPr/>
        <p:txBody>
          <a:bodyPr/>
          <a:lstStyle/>
          <a:p>
            <a:endParaRPr lang="en-PH"/>
          </a:p>
        </p:txBody>
      </p:sp>
      <p:sp>
        <p:nvSpPr>
          <p:cNvPr id="5" name="Round Diagonal Corner Rectangle 4"/>
          <p:cNvSpPr/>
          <p:nvPr/>
        </p:nvSpPr>
        <p:spPr>
          <a:xfrm>
            <a:off x="838200" y="334964"/>
            <a:ext cx="10058400" cy="5992132"/>
          </a:xfrm>
          <a:prstGeom prst="round2DiagRect">
            <a:avLst/>
          </a:prstGeom>
          <a:solidFill>
            <a:schemeClr val="accent4">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marR="0" lvl="0" indent="-342900" algn="just">
              <a:lnSpc>
                <a:spcPct val="107000"/>
              </a:lnSpc>
              <a:spcBef>
                <a:spcPts val="0"/>
              </a:spcBef>
              <a:spcAft>
                <a:spcPts val="0"/>
              </a:spcAft>
              <a:buFont typeface="Wingdings" panose="05000000000000000000" pitchFamily="2" charset="2"/>
              <a:buChar char=""/>
            </a:pPr>
            <a:endParaRPr lang="en-PH" sz="2000" u="none" strike="noStrike" dirty="0">
              <a:solidFill>
                <a:schemeClr val="tx1">
                  <a:lumMod val="95000"/>
                  <a:lumOff val="5000"/>
                </a:schemeClr>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p:txBody>
      </p:sp>
      <p:sp>
        <p:nvSpPr>
          <p:cNvPr id="7" name="TextBox 6"/>
          <p:cNvSpPr txBox="1"/>
          <p:nvPr/>
        </p:nvSpPr>
        <p:spPr>
          <a:xfrm>
            <a:off x="5719763" y="2362655"/>
            <a:ext cx="4467225" cy="2974019"/>
          </a:xfrm>
          <a:prstGeom prst="rect">
            <a:avLst/>
          </a:prstGeom>
          <a:noFill/>
        </p:spPr>
        <p:txBody>
          <a:bodyPr wrap="square" rtlCol="0">
            <a:spAutoFit/>
          </a:bodyPr>
          <a:lstStyle/>
          <a:p>
            <a:pPr marL="342900" marR="0" lvl="0" indent="-342900" algn="just">
              <a:lnSpc>
                <a:spcPct val="107000"/>
              </a:lnSpc>
              <a:spcBef>
                <a:spcPts val="0"/>
              </a:spcBef>
              <a:spcAft>
                <a:spcPts val="0"/>
              </a:spcAft>
              <a:buFont typeface="Wingdings" panose="05000000000000000000" pitchFamily="2" charset="2"/>
              <a:buChar char=""/>
            </a:pPr>
            <a:endParaRPr lang="en-PH" sz="1200" b="1" dirty="0" smtClean="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fontAlgn="base">
              <a:lnSpc>
                <a:spcPct val="107000"/>
              </a:lnSpc>
              <a:buClr>
                <a:srgbClr val="000000"/>
              </a:buClr>
              <a:buSzPts val="3200"/>
              <a:buFont typeface="Arial" panose="020B0604020202020204" pitchFamily="34" charset="0"/>
              <a:buChar char="▪"/>
            </a:pPr>
            <a:r>
              <a:rPr lang="en-PH" sz="2000" b="1" dirty="0" smtClean="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Super Mario Game </a:t>
            </a:r>
            <a:r>
              <a:rPr lang="en-PH" dirty="0" smtClean="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is a Japanese platform video game series and media franchise created by Nintendo and featuring their mascot, Mario.</a:t>
            </a:r>
          </a:p>
          <a:p>
            <a:pPr marL="800100" lvl="1" indent="-342900" algn="just" fontAlgn="base">
              <a:lnSpc>
                <a:spcPct val="107000"/>
              </a:lnSpc>
              <a:buClr>
                <a:srgbClr val="000000"/>
              </a:buClr>
              <a:buSzPts val="3200"/>
              <a:buFont typeface="Arial" panose="020B0604020202020204" pitchFamily="34" charset="0"/>
              <a:buChar char="▪"/>
            </a:pPr>
            <a:r>
              <a:rPr lang="en-PH" b="1" dirty="0" smtClean="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Our Algorithms</a:t>
            </a:r>
            <a:r>
              <a:rPr lang="en-PH" dirty="0" smtClean="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 is based on a platform game, the player runs and jumps across platforms and atop enemies in themed levels.</a:t>
            </a:r>
            <a:endParaRPr lang="en-PH" u="none" strike="noStrike" dirty="0">
              <a:effectLst/>
              <a:uFill>
                <a:solidFill>
                  <a:srgbClr val="000000"/>
                </a:solidFill>
              </a:uFill>
              <a:latin typeface="Comic Sans MS" panose="030F0702030302020204" pitchFamily="66" charset="0"/>
              <a:ea typeface="Calibri" panose="020F0502020204030204" pitchFamily="34" charset="0"/>
              <a:cs typeface="Calibri" panose="020F0502020204030204" pitchFamily="34" charset="0"/>
            </a:endParaRPr>
          </a:p>
        </p:txBody>
      </p:sp>
      <p:sp>
        <p:nvSpPr>
          <p:cNvPr id="11" name="Rectangle 10"/>
          <p:cNvSpPr/>
          <p:nvPr/>
        </p:nvSpPr>
        <p:spPr>
          <a:xfrm>
            <a:off x="6299200" y="1143000"/>
            <a:ext cx="4260362" cy="741708"/>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PH"/>
          </a:p>
        </p:txBody>
      </p:sp>
      <p:sp>
        <p:nvSpPr>
          <p:cNvPr id="10" name="TextBox 9"/>
          <p:cNvSpPr txBox="1"/>
          <p:nvPr/>
        </p:nvSpPr>
        <p:spPr>
          <a:xfrm>
            <a:off x="6299200" y="1309809"/>
            <a:ext cx="4103077" cy="646331"/>
          </a:xfrm>
          <a:prstGeom prst="rect">
            <a:avLst/>
          </a:prstGeom>
          <a:noFill/>
        </p:spPr>
        <p:txBody>
          <a:bodyPr wrap="square" rtlCol="0">
            <a:spAutoFit/>
          </a:bodyPr>
          <a:lstStyle/>
          <a:p>
            <a:pPr algn="ctr"/>
            <a:r>
              <a:rPr lang="en-PH" dirty="0" smtClean="0">
                <a:latin typeface="Arial Black" panose="020B0A04020102020204" pitchFamily="34" charset="0"/>
              </a:rPr>
              <a:t>ALGORITHMS:</a:t>
            </a:r>
          </a:p>
          <a:p>
            <a:endParaRPr lang="en-PH" dirty="0"/>
          </a:p>
        </p:txBody>
      </p:sp>
      <p:pic>
        <p:nvPicPr>
          <p:cNvPr id="3" name="Picture 2"/>
          <p:cNvPicPr>
            <a:picLocks noChangeAspect="1"/>
          </p:cNvPicPr>
          <p:nvPr/>
        </p:nvPicPr>
        <p:blipFill>
          <a:blip r:embed="rId3"/>
          <a:stretch>
            <a:fillRect/>
          </a:stretch>
        </p:blipFill>
        <p:spPr>
          <a:xfrm>
            <a:off x="1519238" y="1884708"/>
            <a:ext cx="4200525" cy="3333750"/>
          </a:xfrm>
          <a:prstGeom prst="rect">
            <a:avLst/>
          </a:prstGeom>
        </p:spPr>
      </p:pic>
    </p:spTree>
    <p:extLst>
      <p:ext uri="{BB962C8B-B14F-4D97-AF65-F5344CB8AC3E}">
        <p14:creationId xmlns:p14="http://schemas.microsoft.com/office/powerpoint/2010/main" val="69932869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9218" name="Picture 2" descr="Journal 3 | Disney Wiki | Fand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10" y="1"/>
            <a:ext cx="1226011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ound Diagonal Corner Rectangle 6"/>
          <p:cNvSpPr/>
          <p:nvPr/>
        </p:nvSpPr>
        <p:spPr>
          <a:xfrm>
            <a:off x="856054" y="365125"/>
            <a:ext cx="10792505" cy="5992132"/>
          </a:xfrm>
          <a:prstGeom prst="round2DiagRect">
            <a:avLst/>
          </a:prstGeom>
          <a:solidFill>
            <a:srgbClr val="EB4B4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marR="0" lvl="0" indent="-342900" algn="just">
              <a:lnSpc>
                <a:spcPct val="107000"/>
              </a:lnSpc>
              <a:spcBef>
                <a:spcPts val="0"/>
              </a:spcBef>
              <a:spcAft>
                <a:spcPts val="0"/>
              </a:spcAft>
              <a:buFont typeface="Wingdings" panose="05000000000000000000" pitchFamily="2" charset="2"/>
              <a:buChar char=""/>
            </a:pPr>
            <a:endParaRPr lang="en-PH" sz="2000" u="none" strike="noStrike" dirty="0">
              <a:solidFill>
                <a:schemeClr val="tx1">
                  <a:lumMod val="95000"/>
                  <a:lumOff val="5000"/>
                </a:schemeClr>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p:cNvSpPr/>
          <p:nvPr/>
        </p:nvSpPr>
        <p:spPr>
          <a:xfrm>
            <a:off x="4122125" y="657052"/>
            <a:ext cx="4260362" cy="741708"/>
          </a:xfrm>
          <a:prstGeom prst="rect">
            <a:avLst/>
          </a:prstGeom>
          <a:solidFill>
            <a:schemeClr val="accent2">
              <a:lumMod val="40000"/>
              <a:lumOff val="60000"/>
            </a:schemeClr>
          </a:solidFill>
        </p:spPr>
        <p:style>
          <a:lnRef idx="3">
            <a:schemeClr val="lt1"/>
          </a:lnRef>
          <a:fillRef idx="1002">
            <a:schemeClr val="lt2"/>
          </a:fillRef>
          <a:effectRef idx="1">
            <a:schemeClr val="accent3"/>
          </a:effectRef>
          <a:fontRef idx="minor">
            <a:schemeClr val="lt1"/>
          </a:fontRef>
        </p:style>
        <p:txBody>
          <a:bodyPr rtlCol="0" anchor="ctr"/>
          <a:lstStyle/>
          <a:p>
            <a:pPr algn="ctr"/>
            <a:endParaRPr lang="en-PH"/>
          </a:p>
        </p:txBody>
      </p:sp>
      <p:sp>
        <p:nvSpPr>
          <p:cNvPr id="8" name="TextBox 7"/>
          <p:cNvSpPr txBox="1"/>
          <p:nvPr/>
        </p:nvSpPr>
        <p:spPr>
          <a:xfrm>
            <a:off x="4200767" y="867156"/>
            <a:ext cx="4103077" cy="646331"/>
          </a:xfrm>
          <a:prstGeom prst="rect">
            <a:avLst/>
          </a:prstGeom>
          <a:noFill/>
        </p:spPr>
        <p:txBody>
          <a:bodyPr wrap="square" rtlCol="0">
            <a:spAutoFit/>
          </a:bodyPr>
          <a:lstStyle/>
          <a:p>
            <a:pPr algn="ctr"/>
            <a:r>
              <a:rPr lang="en-PH" dirty="0" smtClean="0">
                <a:latin typeface="Arial Black" panose="020B0A04020102020204" pitchFamily="34" charset="0"/>
              </a:rPr>
              <a:t>TILE MAP DRAWER</a:t>
            </a:r>
          </a:p>
          <a:p>
            <a:endParaRPr lang="en-PH"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58137" y="1608864"/>
            <a:ext cx="5324923" cy="4204767"/>
          </a:xfr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211" t="609" r="16013" b="-609"/>
          <a:stretch/>
        </p:blipFill>
        <p:spPr>
          <a:xfrm>
            <a:off x="6407964" y="2558447"/>
            <a:ext cx="5115691" cy="2114845"/>
          </a:xfrm>
          <a:prstGeom prst="rect">
            <a:avLst/>
          </a:prstGeom>
        </p:spPr>
      </p:pic>
    </p:spTree>
    <p:extLst>
      <p:ext uri="{BB962C8B-B14F-4D97-AF65-F5344CB8AC3E}">
        <p14:creationId xmlns:p14="http://schemas.microsoft.com/office/powerpoint/2010/main" val="134333785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sp>
        <p:nvSpPr>
          <p:cNvPr id="3" name="Content Placeholder 2"/>
          <p:cNvSpPr>
            <a:spLocks noGrp="1"/>
          </p:cNvSpPr>
          <p:nvPr>
            <p:ph idx="1"/>
          </p:nvPr>
        </p:nvSpPr>
        <p:spPr/>
        <p:txBody>
          <a:bodyPr/>
          <a:lstStyle/>
          <a:p>
            <a:endParaRPr lang="en-PH"/>
          </a:p>
        </p:txBody>
      </p:sp>
      <p:pic>
        <p:nvPicPr>
          <p:cNvPr id="15362" name="Picture 2" descr="Gravity Falls Rambles - GIFS - Wattpad"/>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219201" y="0"/>
            <a:ext cx="1610139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04420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sp>
        <p:nvSpPr>
          <p:cNvPr id="3" name="Content Placeholder 2"/>
          <p:cNvSpPr>
            <a:spLocks noGrp="1"/>
          </p:cNvSpPr>
          <p:nvPr>
            <p:ph idx="1"/>
          </p:nvPr>
        </p:nvSpPr>
        <p:spPr/>
        <p:txBody>
          <a:bodyPr/>
          <a:lstStyle/>
          <a:p>
            <a:endParaRPr lang="en-PH"/>
          </a:p>
        </p:txBody>
      </p:sp>
      <p:pic>
        <p:nvPicPr>
          <p:cNvPr id="4" name="Content Placeholder 8"/>
          <p:cNvPicPr>
            <a:picLocks noChangeAspect="1"/>
          </p:cNvPicPr>
          <p:nvPr/>
        </p:nvPicPr>
        <p:blipFill rotWithShape="1">
          <a:blip r:embed="rId2">
            <a:extLst>
              <a:ext uri="{28A0092B-C50C-407E-A947-70E740481C1C}">
                <a14:useLocalDpi xmlns:a14="http://schemas.microsoft.com/office/drawing/2010/main" val="0"/>
              </a:ext>
            </a:extLst>
          </a:blip>
          <a:srcRect l="7118" t="371"/>
          <a:stretch/>
        </p:blipFill>
        <p:spPr>
          <a:xfrm>
            <a:off x="-38100" y="25400"/>
            <a:ext cx="12230100" cy="6832600"/>
          </a:xfrm>
          <a:prstGeom prst="rect">
            <a:avLst/>
          </a:prstGeom>
        </p:spPr>
      </p:pic>
      <p:sp>
        <p:nvSpPr>
          <p:cNvPr id="5" name="Round Diagonal Corner Rectangle 4"/>
          <p:cNvSpPr/>
          <p:nvPr/>
        </p:nvSpPr>
        <p:spPr>
          <a:xfrm>
            <a:off x="838200" y="334964"/>
            <a:ext cx="10058400" cy="5992132"/>
          </a:xfrm>
          <a:prstGeom prst="round2DiagRect">
            <a:avLst/>
          </a:prstGeom>
          <a:solidFill>
            <a:schemeClr val="accent4">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marR="0" lvl="0" indent="-342900" algn="just">
              <a:lnSpc>
                <a:spcPct val="107000"/>
              </a:lnSpc>
              <a:spcBef>
                <a:spcPts val="0"/>
              </a:spcBef>
              <a:spcAft>
                <a:spcPts val="0"/>
              </a:spcAft>
              <a:buFont typeface="Wingdings" panose="05000000000000000000" pitchFamily="2" charset="2"/>
              <a:buChar char=""/>
            </a:pPr>
            <a:endParaRPr lang="en-PH" sz="2000" u="none" strike="noStrike" dirty="0">
              <a:solidFill>
                <a:schemeClr val="tx1">
                  <a:lumMod val="95000"/>
                  <a:lumOff val="5000"/>
                </a:schemeClr>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p:cNvSpPr/>
          <p:nvPr/>
        </p:nvSpPr>
        <p:spPr>
          <a:xfrm>
            <a:off x="1454607" y="3715235"/>
            <a:ext cx="4299197" cy="741708"/>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PH"/>
          </a:p>
        </p:txBody>
      </p:sp>
      <p:sp>
        <p:nvSpPr>
          <p:cNvPr id="7" name="TextBox 6"/>
          <p:cNvSpPr txBox="1"/>
          <p:nvPr/>
        </p:nvSpPr>
        <p:spPr>
          <a:xfrm>
            <a:off x="1315989" y="3885678"/>
            <a:ext cx="4103077" cy="646331"/>
          </a:xfrm>
          <a:prstGeom prst="rect">
            <a:avLst/>
          </a:prstGeom>
          <a:noFill/>
        </p:spPr>
        <p:txBody>
          <a:bodyPr wrap="square" rtlCol="0">
            <a:spAutoFit/>
          </a:bodyPr>
          <a:lstStyle/>
          <a:p>
            <a:pPr algn="ctr"/>
            <a:r>
              <a:rPr lang="en-PH" dirty="0" smtClean="0">
                <a:latin typeface="Arial Black" panose="020B0A04020102020204" pitchFamily="34" charset="0"/>
              </a:rPr>
              <a:t>GITHUB LINK:</a:t>
            </a:r>
          </a:p>
          <a:p>
            <a:endParaRPr lang="en-PH" dirty="0"/>
          </a:p>
        </p:txBody>
      </p:sp>
      <p:sp>
        <p:nvSpPr>
          <p:cNvPr id="8" name="Rectangle 7"/>
          <p:cNvSpPr/>
          <p:nvPr/>
        </p:nvSpPr>
        <p:spPr>
          <a:xfrm>
            <a:off x="1454607" y="4767126"/>
            <a:ext cx="9244686" cy="74170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PH" sz="2400" b="1" dirty="0">
                <a:solidFill>
                  <a:schemeClr val="tx1"/>
                </a:solidFill>
                <a:latin typeface="Adobe Fan Heiti Std B" panose="020B0700000000000000" pitchFamily="34" charset="-128"/>
                <a:ea typeface="Adobe Fan Heiti Std B" panose="020B0700000000000000" pitchFamily="34" charset="-128"/>
              </a:rPr>
              <a:t>https://github.com/trishyAusten/Gravity_Falls_Game.git</a:t>
            </a:r>
            <a:endParaRPr lang="en-PH" sz="2400" b="1" dirty="0">
              <a:solidFill>
                <a:schemeClr val="tx1"/>
              </a:solidFill>
              <a:latin typeface="Adobe Fan Heiti Std B" panose="020B0700000000000000" pitchFamily="34" charset="-128"/>
              <a:ea typeface="Adobe Fan Heiti Std B" panose="020B0700000000000000" pitchFamily="34" charset="-128"/>
            </a:endParaRPr>
          </a:p>
        </p:txBody>
      </p:sp>
      <p:sp>
        <p:nvSpPr>
          <p:cNvPr id="9" name="Rectangle 8"/>
          <p:cNvSpPr/>
          <p:nvPr/>
        </p:nvSpPr>
        <p:spPr>
          <a:xfrm>
            <a:off x="1217928" y="846506"/>
            <a:ext cx="4299197" cy="741708"/>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PH"/>
          </a:p>
        </p:txBody>
      </p:sp>
      <p:sp>
        <p:nvSpPr>
          <p:cNvPr id="10" name="TextBox 9"/>
          <p:cNvSpPr txBox="1"/>
          <p:nvPr/>
        </p:nvSpPr>
        <p:spPr>
          <a:xfrm>
            <a:off x="1217928" y="1001288"/>
            <a:ext cx="4103077" cy="646331"/>
          </a:xfrm>
          <a:prstGeom prst="rect">
            <a:avLst/>
          </a:prstGeom>
          <a:noFill/>
        </p:spPr>
        <p:txBody>
          <a:bodyPr wrap="square" rtlCol="0">
            <a:spAutoFit/>
          </a:bodyPr>
          <a:lstStyle/>
          <a:p>
            <a:pPr algn="ctr"/>
            <a:r>
              <a:rPr lang="en-PH" dirty="0" smtClean="0">
                <a:latin typeface="Arial Black" panose="020B0A04020102020204" pitchFamily="34" charset="0"/>
              </a:rPr>
              <a:t>SOURCE CODE:</a:t>
            </a:r>
          </a:p>
          <a:p>
            <a:endParaRPr lang="en-PH" dirty="0"/>
          </a:p>
        </p:txBody>
      </p:sp>
      <p:sp>
        <p:nvSpPr>
          <p:cNvPr id="11" name="Rectangle 10"/>
          <p:cNvSpPr/>
          <p:nvPr/>
        </p:nvSpPr>
        <p:spPr>
          <a:xfrm>
            <a:off x="1454607" y="1817608"/>
            <a:ext cx="9035136" cy="74170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PH" sz="2400" b="1" dirty="0">
                <a:solidFill>
                  <a:schemeClr val="tx1">
                    <a:lumMod val="85000"/>
                    <a:lumOff val="15000"/>
                  </a:schemeClr>
                </a:solidFill>
                <a:latin typeface="Adobe Fan Heiti Std B" panose="020B0700000000000000" pitchFamily="34" charset="-128"/>
                <a:ea typeface="Adobe Fan Heiti Std B" panose="020B0700000000000000" pitchFamily="34" charset="-128"/>
                <a:hlinkClick r:id="rId3"/>
              </a:rPr>
              <a:t>https://github.com/mtala3t/Super-Mario-Java-2D-Game</a:t>
            </a:r>
            <a:endParaRPr lang="en-PH" sz="2400" b="1" dirty="0">
              <a:solidFill>
                <a:schemeClr val="tx1">
                  <a:lumMod val="85000"/>
                  <a:lumOff val="15000"/>
                </a:schemeClr>
              </a:solidFill>
              <a:latin typeface="Adobe Fan Heiti Std B" panose="020B0700000000000000" pitchFamily="34" charset="-128"/>
              <a:ea typeface="Adobe Fan Heiti Std B" panose="020B0700000000000000" pitchFamily="34" charset="-128"/>
            </a:endParaRPr>
          </a:p>
        </p:txBody>
      </p:sp>
    </p:spTree>
    <p:extLst>
      <p:ext uri="{BB962C8B-B14F-4D97-AF65-F5344CB8AC3E}">
        <p14:creationId xmlns:p14="http://schemas.microsoft.com/office/powerpoint/2010/main" val="18579304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sp>
        <p:nvSpPr>
          <p:cNvPr id="3" name="Content Placeholder 2"/>
          <p:cNvSpPr>
            <a:spLocks noGrp="1"/>
          </p:cNvSpPr>
          <p:nvPr>
            <p:ph idx="1"/>
          </p:nvPr>
        </p:nvSpPr>
        <p:spPr/>
        <p:txBody>
          <a:bodyPr/>
          <a:lstStyle/>
          <a:p>
            <a:endParaRPr lang="en-PH"/>
          </a:p>
        </p:txBody>
      </p:sp>
      <p:pic>
        <p:nvPicPr>
          <p:cNvPr id="4" name="Content Placeholder 8"/>
          <p:cNvPicPr>
            <a:picLocks noChangeAspect="1"/>
          </p:cNvPicPr>
          <p:nvPr/>
        </p:nvPicPr>
        <p:blipFill rotWithShape="1">
          <a:blip r:embed="rId2">
            <a:extLst>
              <a:ext uri="{28A0092B-C50C-407E-A947-70E740481C1C}">
                <a14:useLocalDpi xmlns:a14="http://schemas.microsoft.com/office/drawing/2010/main" val="0"/>
              </a:ext>
            </a:extLst>
          </a:blip>
          <a:srcRect l="7118" t="371"/>
          <a:stretch/>
        </p:blipFill>
        <p:spPr>
          <a:xfrm>
            <a:off x="-38100" y="25400"/>
            <a:ext cx="12230100" cy="6832600"/>
          </a:xfrm>
          <a:prstGeom prst="rect">
            <a:avLst/>
          </a:prstGeom>
        </p:spPr>
      </p:pic>
      <p:sp>
        <p:nvSpPr>
          <p:cNvPr id="5" name="Round Diagonal Corner Rectangle 4"/>
          <p:cNvSpPr/>
          <p:nvPr/>
        </p:nvSpPr>
        <p:spPr>
          <a:xfrm>
            <a:off x="838200" y="334964"/>
            <a:ext cx="10058400" cy="5992132"/>
          </a:xfrm>
          <a:prstGeom prst="round2DiagRect">
            <a:avLst/>
          </a:prstGeom>
          <a:solidFill>
            <a:schemeClr val="accent4">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marR="0" lvl="0" indent="-342900" algn="just">
              <a:lnSpc>
                <a:spcPct val="107000"/>
              </a:lnSpc>
              <a:spcBef>
                <a:spcPts val="0"/>
              </a:spcBef>
              <a:spcAft>
                <a:spcPts val="0"/>
              </a:spcAft>
              <a:buFont typeface="Wingdings" panose="05000000000000000000" pitchFamily="2" charset="2"/>
              <a:buChar char=""/>
            </a:pPr>
            <a:endParaRPr lang="en-PH" sz="2000" u="none" strike="noStrike" dirty="0">
              <a:solidFill>
                <a:schemeClr val="tx1">
                  <a:lumMod val="95000"/>
                  <a:lumOff val="5000"/>
                </a:schemeClr>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p:cNvSpPr/>
          <p:nvPr/>
        </p:nvSpPr>
        <p:spPr>
          <a:xfrm>
            <a:off x="3737219" y="773734"/>
            <a:ext cx="4260362" cy="741708"/>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PH"/>
          </a:p>
        </p:txBody>
      </p:sp>
      <p:sp>
        <p:nvSpPr>
          <p:cNvPr id="7" name="TextBox 6"/>
          <p:cNvSpPr txBox="1"/>
          <p:nvPr/>
        </p:nvSpPr>
        <p:spPr>
          <a:xfrm>
            <a:off x="3815861" y="971555"/>
            <a:ext cx="4103077" cy="646331"/>
          </a:xfrm>
          <a:prstGeom prst="rect">
            <a:avLst/>
          </a:prstGeom>
          <a:noFill/>
        </p:spPr>
        <p:txBody>
          <a:bodyPr wrap="square" rtlCol="0">
            <a:spAutoFit/>
          </a:bodyPr>
          <a:lstStyle/>
          <a:p>
            <a:pPr algn="ctr"/>
            <a:r>
              <a:rPr lang="en-PH" dirty="0" smtClean="0">
                <a:latin typeface="Arial Black" panose="020B0A04020102020204" pitchFamily="34" charset="0"/>
              </a:rPr>
              <a:t>MEMBERS</a:t>
            </a:r>
          </a:p>
          <a:p>
            <a:endParaRPr lang="en-PH" dirty="0"/>
          </a:p>
        </p:txBody>
      </p:sp>
      <p:sp>
        <p:nvSpPr>
          <p:cNvPr id="8" name="TextBox 7"/>
          <p:cNvSpPr txBox="1"/>
          <p:nvPr/>
        </p:nvSpPr>
        <p:spPr>
          <a:xfrm>
            <a:off x="1301397" y="1536348"/>
            <a:ext cx="8671105" cy="2134046"/>
          </a:xfrm>
          <a:prstGeom prst="rect">
            <a:avLst/>
          </a:prstGeom>
          <a:noFill/>
        </p:spPr>
        <p:txBody>
          <a:bodyPr wrap="square" rtlCol="0">
            <a:spAutoFit/>
          </a:bodyPr>
          <a:lstStyle/>
          <a:p>
            <a:pPr marL="342900" marR="0" lvl="0" indent="-342900" algn="just">
              <a:lnSpc>
                <a:spcPct val="107000"/>
              </a:lnSpc>
              <a:spcBef>
                <a:spcPts val="0"/>
              </a:spcBef>
              <a:spcAft>
                <a:spcPts val="0"/>
              </a:spcAft>
              <a:buFont typeface="Wingdings" panose="05000000000000000000" pitchFamily="2" charset="2"/>
              <a:buChar char=""/>
            </a:pPr>
            <a:endParaRPr lang="en-PH" sz="1200" b="1" dirty="0" smtClean="0">
              <a:effectLst/>
              <a:latin typeface="Calibri" panose="020F0502020204030204" pitchFamily="34" charset="0"/>
              <a:ea typeface="Calibri" panose="020F0502020204030204" pitchFamily="34" charset="0"/>
              <a:cs typeface="Times New Roman" panose="02020603050405020304" pitchFamily="18" charset="0"/>
            </a:endParaRPr>
          </a:p>
          <a:p>
            <a:pPr lvl="1" algn="ctr" fontAlgn="base">
              <a:lnSpc>
                <a:spcPct val="107000"/>
              </a:lnSpc>
              <a:buClr>
                <a:srgbClr val="000000"/>
              </a:buClr>
              <a:buSzPts val="3200"/>
            </a:pPr>
            <a:r>
              <a:rPr lang="en-PH" sz="2800" b="1" dirty="0" err="1" smtClean="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Pagtulingan</a:t>
            </a:r>
            <a:r>
              <a:rPr lang="en-PH" sz="2800" b="1" dirty="0" smtClean="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 Trisha</a:t>
            </a:r>
            <a:endParaRPr lang="en-PH" sz="2800" dirty="0" smtClean="0">
              <a:uFill>
                <a:solidFill>
                  <a:srgbClr val="000000"/>
                </a:solidFill>
              </a:uFill>
              <a:latin typeface="Comic Sans MS" panose="030F0702030302020204" pitchFamily="66" charset="0"/>
              <a:ea typeface="Calibri" panose="020F0502020204030204" pitchFamily="34" charset="0"/>
              <a:cs typeface="Calibri" panose="020F0502020204030204" pitchFamily="34" charset="0"/>
            </a:endParaRPr>
          </a:p>
          <a:p>
            <a:pPr lvl="1" algn="ctr" fontAlgn="base">
              <a:lnSpc>
                <a:spcPct val="107000"/>
              </a:lnSpc>
              <a:buClr>
                <a:srgbClr val="000000"/>
              </a:buClr>
              <a:buSzPts val="3200"/>
            </a:pPr>
            <a:r>
              <a:rPr lang="en-PH" sz="2800" b="1" u="none" strike="noStrike" dirty="0" err="1" smtClean="0">
                <a:effectLst/>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Vermon</a:t>
            </a:r>
            <a:r>
              <a:rPr lang="en-PH" sz="2800" b="1" u="none" strike="noStrike" dirty="0" smtClean="0">
                <a:effectLst/>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 Daniela</a:t>
            </a:r>
          </a:p>
          <a:p>
            <a:pPr lvl="1" algn="ctr" fontAlgn="base">
              <a:lnSpc>
                <a:spcPct val="107000"/>
              </a:lnSpc>
              <a:buClr>
                <a:srgbClr val="000000"/>
              </a:buClr>
              <a:buSzPts val="3200"/>
            </a:pPr>
            <a:r>
              <a:rPr lang="en-PH" sz="2800" b="1" dirty="0" err="1" smtClean="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Cawal</a:t>
            </a:r>
            <a:r>
              <a:rPr lang="en-PH" sz="2800" b="1" dirty="0" smtClean="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-o, </a:t>
            </a:r>
            <a:r>
              <a:rPr lang="en-PH" sz="2800" b="1" dirty="0" err="1" smtClean="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Keziah</a:t>
            </a:r>
            <a:endParaRPr lang="en-PH" sz="2800" b="1" dirty="0" smtClean="0">
              <a:uFill>
                <a:solidFill>
                  <a:srgbClr val="000000"/>
                </a:solidFill>
              </a:uFill>
              <a:latin typeface="Comic Sans MS" panose="030F0702030302020204" pitchFamily="66" charset="0"/>
              <a:ea typeface="Calibri" panose="020F0502020204030204" pitchFamily="34" charset="0"/>
              <a:cs typeface="Calibri" panose="020F0502020204030204" pitchFamily="34" charset="0"/>
            </a:endParaRPr>
          </a:p>
          <a:p>
            <a:pPr lvl="1" algn="ctr" fontAlgn="base">
              <a:lnSpc>
                <a:spcPct val="107000"/>
              </a:lnSpc>
              <a:buClr>
                <a:srgbClr val="000000"/>
              </a:buClr>
              <a:buSzPts val="3200"/>
            </a:pPr>
            <a:r>
              <a:rPr lang="en-PH" sz="2800" b="1" dirty="0" err="1" smtClean="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Bulayo</a:t>
            </a:r>
            <a:r>
              <a:rPr lang="en-PH" sz="2800" b="1" dirty="0" smtClean="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 Mariel</a:t>
            </a:r>
            <a:endParaRPr lang="en-PH" sz="2800" u="none" strike="noStrike" dirty="0">
              <a:effectLst/>
              <a:uFill>
                <a:solidFill>
                  <a:srgbClr val="000000"/>
                </a:solidFill>
              </a:uFill>
              <a:latin typeface="Comic Sans MS" panose="030F0702030302020204" pitchFamily="66" charset="0"/>
              <a:ea typeface="Calibri" panose="020F0502020204030204" pitchFamily="34" charset="0"/>
              <a:cs typeface="Calibri" panose="020F0502020204030204" pitchFamily="34" charset="0"/>
            </a:endParaRPr>
          </a:p>
        </p:txBody>
      </p:sp>
      <p:sp>
        <p:nvSpPr>
          <p:cNvPr id="11" name="Rectangle 10"/>
          <p:cNvSpPr/>
          <p:nvPr/>
        </p:nvSpPr>
        <p:spPr>
          <a:xfrm>
            <a:off x="3815860" y="3960062"/>
            <a:ext cx="4260362" cy="741708"/>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PH"/>
          </a:p>
        </p:txBody>
      </p:sp>
      <p:sp>
        <p:nvSpPr>
          <p:cNvPr id="12" name="TextBox 11"/>
          <p:cNvSpPr txBox="1"/>
          <p:nvPr/>
        </p:nvSpPr>
        <p:spPr>
          <a:xfrm>
            <a:off x="3894504" y="4159726"/>
            <a:ext cx="4103077" cy="677108"/>
          </a:xfrm>
          <a:prstGeom prst="rect">
            <a:avLst/>
          </a:prstGeom>
          <a:noFill/>
        </p:spPr>
        <p:txBody>
          <a:bodyPr wrap="square" rtlCol="0">
            <a:spAutoFit/>
          </a:bodyPr>
          <a:lstStyle/>
          <a:p>
            <a:pPr algn="ctr"/>
            <a:r>
              <a:rPr lang="en-PH" sz="2000" b="1" dirty="0" smtClean="0">
                <a:latin typeface="Arial Black" panose="020B0A04020102020204" pitchFamily="34" charset="0"/>
              </a:rPr>
              <a:t>SECTION</a:t>
            </a:r>
          </a:p>
          <a:p>
            <a:endParaRPr lang="en-PH" dirty="0"/>
          </a:p>
        </p:txBody>
      </p:sp>
      <p:sp>
        <p:nvSpPr>
          <p:cNvPr id="13" name="TextBox 12"/>
          <p:cNvSpPr txBox="1"/>
          <p:nvPr/>
        </p:nvSpPr>
        <p:spPr>
          <a:xfrm>
            <a:off x="1316758" y="4820687"/>
            <a:ext cx="8671105" cy="750975"/>
          </a:xfrm>
          <a:prstGeom prst="rect">
            <a:avLst/>
          </a:prstGeom>
          <a:noFill/>
        </p:spPr>
        <p:txBody>
          <a:bodyPr wrap="square" rtlCol="0">
            <a:spAutoFit/>
          </a:bodyPr>
          <a:lstStyle/>
          <a:p>
            <a:pPr marL="342900" marR="0" lvl="0" indent="-342900" algn="just">
              <a:lnSpc>
                <a:spcPct val="107000"/>
              </a:lnSpc>
              <a:spcBef>
                <a:spcPts val="0"/>
              </a:spcBef>
              <a:spcAft>
                <a:spcPts val="0"/>
              </a:spcAft>
              <a:buFont typeface="Wingdings" panose="05000000000000000000" pitchFamily="2" charset="2"/>
              <a:buChar char=""/>
            </a:pPr>
            <a:endParaRPr lang="en-PH" sz="1200" b="1" dirty="0" smtClean="0">
              <a:effectLst/>
              <a:latin typeface="Calibri" panose="020F0502020204030204" pitchFamily="34" charset="0"/>
              <a:ea typeface="Calibri" panose="020F0502020204030204" pitchFamily="34" charset="0"/>
              <a:cs typeface="Times New Roman" panose="02020603050405020304" pitchFamily="18" charset="0"/>
            </a:endParaRPr>
          </a:p>
          <a:p>
            <a:pPr lvl="1" algn="ctr" fontAlgn="base">
              <a:lnSpc>
                <a:spcPct val="107000"/>
              </a:lnSpc>
              <a:buClr>
                <a:srgbClr val="000000"/>
              </a:buClr>
              <a:buSzPts val="3200"/>
            </a:pPr>
            <a:r>
              <a:rPr lang="en-PH" sz="2800" b="1" dirty="0" smtClean="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CITCS 1G</a:t>
            </a:r>
            <a:endParaRPr lang="en-PH" sz="2800" u="none" strike="noStrike" dirty="0">
              <a:effectLst/>
              <a:uFill>
                <a:solidFill>
                  <a:srgbClr val="000000"/>
                </a:solidFill>
              </a:uFill>
              <a:latin typeface="Comic Sans MS" panose="030F0702030302020204" pitchFamily="66"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751402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rotWithShape="1">
          <a:blip r:embed="rId2">
            <a:extLst>
              <a:ext uri="{28A0092B-C50C-407E-A947-70E740481C1C}">
                <a14:useLocalDpi xmlns:a14="http://schemas.microsoft.com/office/drawing/2010/main" val="0"/>
              </a:ext>
            </a:extLst>
          </a:blip>
          <a:srcRect l="7118" t="371"/>
          <a:stretch/>
        </p:blipFill>
        <p:spPr>
          <a:xfrm>
            <a:off x="-38100" y="25400"/>
            <a:ext cx="12230100" cy="6832600"/>
          </a:xfrm>
        </p:spPr>
      </p:pic>
      <p:sp>
        <p:nvSpPr>
          <p:cNvPr id="2" name="Title 1"/>
          <p:cNvSpPr>
            <a:spLocks noGrp="1"/>
          </p:cNvSpPr>
          <p:nvPr>
            <p:ph type="title"/>
          </p:nvPr>
        </p:nvSpPr>
        <p:spPr/>
        <p:txBody>
          <a:bodyPr/>
          <a:lstStyle/>
          <a:p>
            <a:endParaRPr lang="en-PH"/>
          </a:p>
        </p:txBody>
      </p:sp>
      <p:sp>
        <p:nvSpPr>
          <p:cNvPr id="5" name="Round Diagonal Corner Rectangle 4"/>
          <p:cNvSpPr/>
          <p:nvPr/>
        </p:nvSpPr>
        <p:spPr>
          <a:xfrm>
            <a:off x="838200" y="334964"/>
            <a:ext cx="10058400" cy="5992132"/>
          </a:xfrm>
          <a:prstGeom prst="round2DiagRect">
            <a:avLst/>
          </a:prstGeom>
          <a:solidFill>
            <a:schemeClr val="accent4">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marR="0" lvl="0" indent="-342900" algn="just">
              <a:lnSpc>
                <a:spcPct val="107000"/>
              </a:lnSpc>
              <a:spcBef>
                <a:spcPts val="0"/>
              </a:spcBef>
              <a:spcAft>
                <a:spcPts val="0"/>
              </a:spcAft>
              <a:buFont typeface="Wingdings" panose="05000000000000000000" pitchFamily="2" charset="2"/>
              <a:buChar char=""/>
            </a:pPr>
            <a:endParaRPr lang="en-PH" sz="2000" u="none" strike="noStrike" dirty="0">
              <a:solidFill>
                <a:schemeClr val="tx1">
                  <a:lumMod val="95000"/>
                  <a:lumOff val="5000"/>
                </a:schemeClr>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p:txBody>
      </p:sp>
      <p:sp>
        <p:nvSpPr>
          <p:cNvPr id="7" name="TextBox 6"/>
          <p:cNvSpPr txBox="1"/>
          <p:nvPr/>
        </p:nvSpPr>
        <p:spPr>
          <a:xfrm>
            <a:off x="5719763" y="2362655"/>
            <a:ext cx="4467225" cy="3286541"/>
          </a:xfrm>
          <a:prstGeom prst="rect">
            <a:avLst/>
          </a:prstGeom>
          <a:noFill/>
        </p:spPr>
        <p:txBody>
          <a:bodyPr wrap="square" rtlCol="0">
            <a:spAutoFit/>
          </a:bodyPr>
          <a:lstStyle/>
          <a:p>
            <a:pPr marL="342900" marR="0" lvl="0" indent="-342900" algn="just">
              <a:lnSpc>
                <a:spcPct val="107000"/>
              </a:lnSpc>
              <a:spcBef>
                <a:spcPts val="0"/>
              </a:spcBef>
              <a:spcAft>
                <a:spcPts val="0"/>
              </a:spcAft>
              <a:buFont typeface="Wingdings" panose="05000000000000000000" pitchFamily="2" charset="2"/>
              <a:buChar char=""/>
            </a:pPr>
            <a:endParaRPr lang="en-PH" sz="1200" b="1" dirty="0" smtClean="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fontAlgn="base">
              <a:lnSpc>
                <a:spcPct val="107000"/>
              </a:lnSpc>
              <a:buClr>
                <a:srgbClr val="000000"/>
              </a:buClr>
              <a:buSzPts val="3200"/>
              <a:buFont typeface="Arial" panose="020B0604020202020204" pitchFamily="34" charset="0"/>
              <a:buChar char="▪"/>
            </a:pPr>
            <a:r>
              <a:rPr lang="en-PH" sz="2000" b="1" dirty="0" smtClean="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Pac-Man </a:t>
            </a:r>
            <a:r>
              <a:rPr lang="en-PH" dirty="0" smtClean="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is an arcade video game that was made by Namco and designed by Toru Iwatani. It was released in 1980, and became very popular in the history of games.</a:t>
            </a:r>
          </a:p>
          <a:p>
            <a:pPr marL="800100" lvl="1" indent="-342900" algn="just" fontAlgn="base">
              <a:lnSpc>
                <a:spcPct val="107000"/>
              </a:lnSpc>
              <a:buClr>
                <a:srgbClr val="000000"/>
              </a:buClr>
              <a:buSzPts val="3200"/>
              <a:buFont typeface="Arial" panose="020B0604020202020204" pitchFamily="34" charset="0"/>
              <a:buChar char="▪"/>
            </a:pPr>
            <a:r>
              <a:rPr lang="en-PH" b="1" dirty="0" smtClean="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Our Algorithms</a:t>
            </a:r>
            <a:r>
              <a:rPr lang="en-PH" dirty="0" smtClean="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 is based on the collision detection of this game, wherein </a:t>
            </a:r>
            <a:r>
              <a:rPr lang="en-PH" dirty="0" err="1" smtClean="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pacman</a:t>
            </a:r>
            <a:r>
              <a:rPr lang="en-PH" dirty="0" smtClean="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 will collect dots an score will be added.</a:t>
            </a:r>
            <a:endParaRPr lang="en-PH" u="none" strike="noStrike" dirty="0">
              <a:effectLst/>
              <a:uFill>
                <a:solidFill>
                  <a:srgbClr val="000000"/>
                </a:solidFill>
              </a:uFill>
              <a:latin typeface="Comic Sans MS" panose="030F0702030302020204" pitchFamily="66" charset="0"/>
              <a:ea typeface="Calibri" panose="020F0502020204030204" pitchFamily="34" charset="0"/>
              <a:cs typeface="Calibri" panose="020F0502020204030204" pitchFamily="34" charset="0"/>
            </a:endParaRPr>
          </a:p>
        </p:txBody>
      </p:sp>
      <p:sp>
        <p:nvSpPr>
          <p:cNvPr id="11" name="Rectangle 10"/>
          <p:cNvSpPr/>
          <p:nvPr/>
        </p:nvSpPr>
        <p:spPr>
          <a:xfrm>
            <a:off x="6299200" y="1143000"/>
            <a:ext cx="4260362" cy="741708"/>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PH"/>
          </a:p>
        </p:txBody>
      </p:sp>
      <p:sp>
        <p:nvSpPr>
          <p:cNvPr id="10" name="TextBox 9"/>
          <p:cNvSpPr txBox="1"/>
          <p:nvPr/>
        </p:nvSpPr>
        <p:spPr>
          <a:xfrm>
            <a:off x="6299200" y="1309809"/>
            <a:ext cx="4103077" cy="646331"/>
          </a:xfrm>
          <a:prstGeom prst="rect">
            <a:avLst/>
          </a:prstGeom>
          <a:noFill/>
        </p:spPr>
        <p:txBody>
          <a:bodyPr wrap="square" rtlCol="0">
            <a:spAutoFit/>
          </a:bodyPr>
          <a:lstStyle/>
          <a:p>
            <a:pPr algn="ctr"/>
            <a:r>
              <a:rPr lang="en-PH" dirty="0" smtClean="0">
                <a:latin typeface="Arial Black" panose="020B0A04020102020204" pitchFamily="34" charset="0"/>
              </a:rPr>
              <a:t>ALGORITHMS:</a:t>
            </a:r>
          </a:p>
          <a:p>
            <a:endParaRPr lang="en-PH" dirty="0"/>
          </a:p>
        </p:txBody>
      </p:sp>
      <p:pic>
        <p:nvPicPr>
          <p:cNvPr id="4098" name="Picture 2" descr="Pac Man GIFs - Get the best GIF on GIPHY"/>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395414" y="1884708"/>
            <a:ext cx="4324349" cy="4324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97670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rotWithShape="1">
          <a:blip r:embed="rId2">
            <a:extLst>
              <a:ext uri="{28A0092B-C50C-407E-A947-70E740481C1C}">
                <a14:useLocalDpi xmlns:a14="http://schemas.microsoft.com/office/drawing/2010/main" val="0"/>
              </a:ext>
            </a:extLst>
          </a:blip>
          <a:srcRect l="7118" t="371"/>
          <a:stretch/>
        </p:blipFill>
        <p:spPr>
          <a:xfrm>
            <a:off x="-38100" y="25400"/>
            <a:ext cx="12230100" cy="6832600"/>
          </a:xfrm>
        </p:spPr>
      </p:pic>
      <p:sp>
        <p:nvSpPr>
          <p:cNvPr id="2" name="Title 1"/>
          <p:cNvSpPr>
            <a:spLocks noGrp="1"/>
          </p:cNvSpPr>
          <p:nvPr>
            <p:ph type="title"/>
          </p:nvPr>
        </p:nvSpPr>
        <p:spPr/>
        <p:txBody>
          <a:bodyPr/>
          <a:lstStyle/>
          <a:p>
            <a:endParaRPr lang="en-PH"/>
          </a:p>
        </p:txBody>
      </p:sp>
      <p:sp>
        <p:nvSpPr>
          <p:cNvPr id="5" name="Round Diagonal Corner Rectangle 4"/>
          <p:cNvSpPr/>
          <p:nvPr/>
        </p:nvSpPr>
        <p:spPr>
          <a:xfrm>
            <a:off x="838200" y="365125"/>
            <a:ext cx="10058400" cy="5992132"/>
          </a:xfrm>
          <a:prstGeom prst="round2DiagRect">
            <a:avLst/>
          </a:prstGeom>
          <a:solidFill>
            <a:schemeClr val="accent4">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marR="0" lvl="0" indent="-342900" algn="just">
              <a:lnSpc>
                <a:spcPct val="107000"/>
              </a:lnSpc>
              <a:spcBef>
                <a:spcPts val="0"/>
              </a:spcBef>
              <a:spcAft>
                <a:spcPts val="0"/>
              </a:spcAft>
              <a:buFont typeface="Wingdings" panose="05000000000000000000" pitchFamily="2" charset="2"/>
              <a:buChar char=""/>
            </a:pPr>
            <a:endParaRPr lang="en-PH" sz="2000" u="none" strike="noStrike" dirty="0">
              <a:solidFill>
                <a:schemeClr val="tx1">
                  <a:lumMod val="95000"/>
                  <a:lumOff val="5000"/>
                </a:schemeClr>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p:txBody>
      </p:sp>
      <p:sp>
        <p:nvSpPr>
          <p:cNvPr id="7" name="TextBox 6"/>
          <p:cNvSpPr txBox="1"/>
          <p:nvPr/>
        </p:nvSpPr>
        <p:spPr>
          <a:xfrm>
            <a:off x="5719763" y="2392816"/>
            <a:ext cx="4467225" cy="2957220"/>
          </a:xfrm>
          <a:prstGeom prst="rect">
            <a:avLst/>
          </a:prstGeom>
          <a:noFill/>
        </p:spPr>
        <p:txBody>
          <a:bodyPr wrap="square" rtlCol="0">
            <a:spAutoFit/>
          </a:bodyPr>
          <a:lstStyle/>
          <a:p>
            <a:pPr marL="342900" marR="0" lvl="0" indent="-342900" algn="just">
              <a:lnSpc>
                <a:spcPct val="107000"/>
              </a:lnSpc>
              <a:spcBef>
                <a:spcPts val="0"/>
              </a:spcBef>
              <a:spcAft>
                <a:spcPts val="0"/>
              </a:spcAft>
              <a:buFont typeface="Wingdings" panose="05000000000000000000" pitchFamily="2" charset="2"/>
              <a:buChar char=""/>
            </a:pPr>
            <a:endParaRPr lang="en-PH" sz="1200" b="1" dirty="0" smtClean="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fontAlgn="base">
              <a:lnSpc>
                <a:spcPct val="107000"/>
              </a:lnSpc>
              <a:buClr>
                <a:srgbClr val="000000"/>
              </a:buClr>
              <a:buSzPts val="3200"/>
              <a:buFont typeface="Arial" panose="020B0604020202020204" pitchFamily="34" charset="0"/>
              <a:buChar char="▪"/>
            </a:pPr>
            <a:r>
              <a:rPr lang="en-PH" b="1" dirty="0" smtClean="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RPG Game, </a:t>
            </a:r>
            <a:r>
              <a:rPr lang="en-PH" dirty="0" smtClean="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roleplaying game , in which players assume the roles of characters in a fictional setting.</a:t>
            </a:r>
            <a:r>
              <a:rPr lang="en-PH" b="1" dirty="0" smtClean="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 </a:t>
            </a:r>
          </a:p>
          <a:p>
            <a:pPr marL="800100" lvl="1" indent="-342900" algn="just" fontAlgn="base">
              <a:lnSpc>
                <a:spcPct val="107000"/>
              </a:lnSpc>
              <a:buClr>
                <a:srgbClr val="000000"/>
              </a:buClr>
              <a:buSzPts val="3200"/>
              <a:buFont typeface="Arial" panose="020B0604020202020204" pitchFamily="34" charset="0"/>
              <a:buChar char="▪"/>
            </a:pPr>
            <a:r>
              <a:rPr lang="en-PH" b="1" dirty="0" smtClean="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Our Algorithms, </a:t>
            </a:r>
            <a:r>
              <a:rPr lang="en-PH" dirty="0" smtClean="0">
                <a:uFill>
                  <a:solidFill>
                    <a:srgbClr val="000000"/>
                  </a:solidFill>
                </a:uFill>
                <a:latin typeface="Comic Sans MS" panose="030F0702030302020204" pitchFamily="66" charset="0"/>
                <a:ea typeface="Calibri" panose="020F0502020204030204" pitchFamily="34" charset="0"/>
                <a:cs typeface="Calibri" panose="020F0502020204030204" pitchFamily="34" charset="0"/>
              </a:rPr>
              <a:t>In our game , the player will choose what character she or he will take is it DIPPER PINES or MABEL pines .</a:t>
            </a:r>
            <a:endParaRPr lang="en-PH" u="none" strike="noStrike" dirty="0">
              <a:effectLst/>
              <a:uFill>
                <a:solidFill>
                  <a:srgbClr val="000000"/>
                </a:solidFill>
              </a:uFill>
              <a:latin typeface="Comic Sans MS" panose="030F0702030302020204" pitchFamily="66" charset="0"/>
              <a:ea typeface="Calibri" panose="020F0502020204030204" pitchFamily="34" charset="0"/>
              <a:cs typeface="Calibri" panose="020F0502020204030204" pitchFamily="34" charset="0"/>
            </a:endParaRPr>
          </a:p>
        </p:txBody>
      </p:sp>
      <p:sp>
        <p:nvSpPr>
          <p:cNvPr id="11" name="Rectangle 10"/>
          <p:cNvSpPr/>
          <p:nvPr/>
        </p:nvSpPr>
        <p:spPr>
          <a:xfrm>
            <a:off x="6299200" y="1143000"/>
            <a:ext cx="4260362" cy="741708"/>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PH"/>
          </a:p>
        </p:txBody>
      </p:sp>
      <p:sp>
        <p:nvSpPr>
          <p:cNvPr id="10" name="TextBox 9"/>
          <p:cNvSpPr txBox="1"/>
          <p:nvPr/>
        </p:nvSpPr>
        <p:spPr>
          <a:xfrm>
            <a:off x="6299200" y="1339970"/>
            <a:ext cx="4103077" cy="646331"/>
          </a:xfrm>
          <a:prstGeom prst="rect">
            <a:avLst/>
          </a:prstGeom>
          <a:noFill/>
        </p:spPr>
        <p:txBody>
          <a:bodyPr wrap="square" rtlCol="0">
            <a:spAutoFit/>
          </a:bodyPr>
          <a:lstStyle/>
          <a:p>
            <a:pPr algn="ctr"/>
            <a:r>
              <a:rPr lang="en-PH" dirty="0" smtClean="0">
                <a:latin typeface="Arial Black" panose="020B0A04020102020204" pitchFamily="34" charset="0"/>
              </a:rPr>
              <a:t>ALGORITHMS:</a:t>
            </a:r>
          </a:p>
          <a:p>
            <a:endParaRPr lang="en-PH" dirty="0"/>
          </a:p>
        </p:txBody>
      </p:sp>
      <p:pic>
        <p:nvPicPr>
          <p:cNvPr id="5122" name="Picture 2" descr="Rayman's UbiArt Framework Engine Being Used To Create A Gravity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1648" y="2362655"/>
            <a:ext cx="4445752" cy="265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22372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Mystery Shack | Gravity Falls Wiki | Fand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5005" y="3441700"/>
            <a:ext cx="12509989" cy="923330"/>
          </a:xfrm>
          <a:prstGeom prst="rect">
            <a:avLst/>
          </a:prstGeom>
          <a:noFill/>
        </p:spPr>
        <p:txBody>
          <a:bodyPr wrap="square" rtlCol="0">
            <a:spAutoFit/>
          </a:bodyPr>
          <a:lstStyle/>
          <a:p>
            <a:pPr algn="ctr"/>
            <a:r>
              <a:rPr lang="en-PH" sz="5400" b="1" dirty="0" smtClean="0">
                <a:ln w="38100" cmpd="sng">
                  <a:solidFill>
                    <a:schemeClr val="tx1"/>
                  </a:solidFill>
                  <a:prstDash val="solid"/>
                </a:ln>
                <a:solidFill>
                  <a:srgbClr val="FECE02"/>
                </a:solidFill>
                <a:effectLst>
                  <a:glow rad="101600">
                    <a:schemeClr val="accent3">
                      <a:satMod val="175000"/>
                      <a:alpha val="40000"/>
                    </a:schemeClr>
                  </a:glow>
                  <a:outerShdw blurRad="50800" dist="38100" dir="2700000" algn="tl" rotWithShape="0">
                    <a:prstClr val="black">
                      <a:alpha val="40000"/>
                    </a:prstClr>
                  </a:outerShdw>
                </a:effectLst>
                <a:latin typeface="Gill Sans Ultra Bold" panose="020B0A02020104020203" pitchFamily="34" charset="0"/>
              </a:rPr>
              <a:t>GAME DESCRIPTION</a:t>
            </a:r>
            <a:endParaRPr lang="en-PH" sz="5400" b="1" dirty="0">
              <a:ln w="38100" cmpd="sng">
                <a:solidFill>
                  <a:schemeClr val="tx1"/>
                </a:solidFill>
                <a:prstDash val="solid"/>
              </a:ln>
              <a:solidFill>
                <a:srgbClr val="FECE02"/>
              </a:solidFill>
              <a:effectLst>
                <a:glow rad="101600">
                  <a:schemeClr val="accent3">
                    <a:satMod val="175000"/>
                    <a:alpha val="40000"/>
                  </a:schemeClr>
                </a:glow>
                <a:outerShdw blurRad="50800" dist="38100" dir="2700000" algn="tl" rotWithShape="0">
                  <a:prstClr val="black">
                    <a:alpha val="40000"/>
                  </a:prstClr>
                </a:outerShdw>
              </a:effectLst>
              <a:latin typeface="Gill Sans Ultra Bold" panose="020B0A02020104020203" pitchFamily="34" charset="0"/>
            </a:endParaRPr>
          </a:p>
        </p:txBody>
      </p:sp>
    </p:spTree>
    <p:extLst>
      <p:ext uri="{BB962C8B-B14F-4D97-AF65-F5344CB8AC3E}">
        <p14:creationId xmlns:p14="http://schemas.microsoft.com/office/powerpoint/2010/main" val="115423735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1391</TotalTime>
  <Words>971</Words>
  <Application>Microsoft Office PowerPoint</Application>
  <PresentationFormat>Widescreen</PresentationFormat>
  <Paragraphs>127</Paragraphs>
  <Slides>63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63</vt:i4>
      </vt:variant>
    </vt:vector>
  </HeadingPairs>
  <TitlesOfParts>
    <vt:vector size="73" baseType="lpstr">
      <vt:lpstr>Adobe Fan Heiti Std B</vt:lpstr>
      <vt:lpstr>Arial</vt:lpstr>
      <vt:lpstr>Arial Black</vt:lpstr>
      <vt:lpstr>Calibri</vt:lpstr>
      <vt:lpstr>Calibri Light</vt:lpstr>
      <vt:lpstr>Comic Sans MS</vt:lpstr>
      <vt:lpstr>Gill Sans Ultra Bold</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clinton</dc:creator>
  <cp:lastModifiedBy>clinton</cp:lastModifiedBy>
  <cp:revision>61</cp:revision>
  <dcterms:created xsi:type="dcterms:W3CDTF">2020-05-03T13:04:21Z</dcterms:created>
  <dcterms:modified xsi:type="dcterms:W3CDTF">2020-05-07T15:54:54Z</dcterms:modified>
</cp:coreProperties>
</file>